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58"/>
  </p:notesMasterIdLst>
  <p:handoutMasterIdLst>
    <p:handoutMasterId r:id="rId59"/>
  </p:handoutMasterIdLst>
  <p:sldIdLst>
    <p:sldId id="547" r:id="rId2"/>
    <p:sldId id="845" r:id="rId3"/>
    <p:sldId id="576" r:id="rId4"/>
    <p:sldId id="1579" r:id="rId5"/>
    <p:sldId id="582" r:id="rId6"/>
    <p:sldId id="1185" r:id="rId7"/>
    <p:sldId id="1504" r:id="rId8"/>
    <p:sldId id="1014" r:id="rId9"/>
    <p:sldId id="1539" r:id="rId10"/>
    <p:sldId id="1540" r:id="rId11"/>
    <p:sldId id="1541" r:id="rId12"/>
    <p:sldId id="1542" r:id="rId13"/>
    <p:sldId id="1543" r:id="rId14"/>
    <p:sldId id="1544" r:id="rId15"/>
    <p:sldId id="1545" r:id="rId16"/>
    <p:sldId id="1238" r:id="rId17"/>
    <p:sldId id="1546" r:id="rId18"/>
    <p:sldId id="1547" r:id="rId19"/>
    <p:sldId id="1548" r:id="rId20"/>
    <p:sldId id="1574" r:id="rId21"/>
    <p:sldId id="1549" r:id="rId22"/>
    <p:sldId id="1550" r:id="rId23"/>
    <p:sldId id="1204" r:id="rId24"/>
    <p:sldId id="1551" r:id="rId25"/>
    <p:sldId id="1552" r:id="rId26"/>
    <p:sldId id="1553" r:id="rId27"/>
    <p:sldId id="1575" r:id="rId28"/>
    <p:sldId id="1554" r:id="rId29"/>
    <p:sldId id="1555" r:id="rId30"/>
    <p:sldId id="1570" r:id="rId31"/>
    <p:sldId id="1556" r:id="rId32"/>
    <p:sldId id="1557" r:id="rId33"/>
    <p:sldId id="1558" r:id="rId34"/>
    <p:sldId id="1559" r:id="rId35"/>
    <p:sldId id="1560" r:id="rId36"/>
    <p:sldId id="1561" r:id="rId37"/>
    <p:sldId id="1562" r:id="rId38"/>
    <p:sldId id="1563" r:id="rId39"/>
    <p:sldId id="1564" r:id="rId40"/>
    <p:sldId id="1565" r:id="rId41"/>
    <p:sldId id="1571" r:id="rId42"/>
    <p:sldId id="1566" r:id="rId43"/>
    <p:sldId id="1576" r:id="rId44"/>
    <p:sldId id="1567" r:id="rId45"/>
    <p:sldId id="1568" r:id="rId46"/>
    <p:sldId id="1507" r:id="rId47"/>
    <p:sldId id="1569" r:id="rId48"/>
    <p:sldId id="1452" r:id="rId49"/>
    <p:sldId id="438" r:id="rId50"/>
    <p:sldId id="1577" r:id="rId51"/>
    <p:sldId id="819" r:id="rId52"/>
    <p:sldId id="820" r:id="rId53"/>
    <p:sldId id="785" r:id="rId54"/>
    <p:sldId id="786" r:id="rId55"/>
    <p:sldId id="1572" r:id="rId56"/>
    <p:sldId id="1573"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cey, Aaron D." initials="LAD" lastIdx="2" clrIdx="0">
    <p:extLst>
      <p:ext uri="{19B8F6BF-5375-455C-9EA6-DF929625EA0E}">
        <p15:presenceInfo xmlns:p15="http://schemas.microsoft.com/office/powerpoint/2012/main" userId="S-1-5-21-1390067357-1275210071-839522115-36740" providerId="AD"/>
      </p:ext>
    </p:extLst>
  </p:cmAuthor>
  <p:cmAuthor id="2" name="Goldschmidt, Scott Z." initials="GSZ" lastIdx="1" clrIdx="1">
    <p:extLst>
      <p:ext uri="{19B8F6BF-5375-455C-9EA6-DF929625EA0E}">
        <p15:presenceInfo xmlns:p15="http://schemas.microsoft.com/office/powerpoint/2012/main" userId="S-1-5-21-1390067357-1275210071-839522115-702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8B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190" autoAdjust="0"/>
    <p:restoredTop sz="83837" autoAdjust="0"/>
  </p:normalViewPr>
  <p:slideViewPr>
    <p:cSldViewPr snapToGrid="0">
      <p:cViewPr varScale="1">
        <p:scale>
          <a:sx n="69" d="100"/>
          <a:sy n="69" d="100"/>
        </p:scale>
        <p:origin x="811" y="6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5" d="100"/>
          <a:sy n="85" d="100"/>
        </p:scale>
        <p:origin x="314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1" Type="http://schemas.openxmlformats.org/officeDocument/2006/relationships/image" Target="../media/image13.jpeg"/></Relationships>
</file>

<file path=ppt/diagrams/_rels/data2.xml.rels><?xml version="1.0" encoding="UTF-8" standalone="yes"?>
<Relationships xmlns="http://schemas.openxmlformats.org/package/2006/relationships"><Relationship Id="rId1" Type="http://schemas.openxmlformats.org/officeDocument/2006/relationships/image" Target="../media/image14.png"/></Relationships>
</file>

<file path=ppt/diagrams/_rels/data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8.svg"/></Relationships>
</file>

<file path=ppt/diagrams/_rels/data7.xml.rels><?xml version="1.0" encoding="UTF-8" standalone="yes"?>
<Relationships xmlns="http://schemas.openxmlformats.org/package/2006/relationships"><Relationship Id="rId3" Type="http://schemas.openxmlformats.org/officeDocument/2006/relationships/hyperlink" Target="https://www.federalregister.gov/documents/2024/04/16/2024-07180/telemarketing-sales-rule#:~:text=The%20Final%20Rule%20requires%20sellers,proposed%20in%20the%202022%20" TargetMode="External"/><Relationship Id="rId2" Type="http://schemas.openxmlformats.org/officeDocument/2006/relationships/hyperlink" Target="https://docs.fcc.gov/public/attachments/FCC-24-24A1.pdf" TargetMode="External"/><Relationship Id="rId1" Type="http://schemas.openxmlformats.org/officeDocument/2006/relationships/hyperlink" Target="https://www.federalregister.gov/documents/2024/01/26/2023-28832/targeting-and-eliminating-unlawful-text-messages-implementation-of-the-telephone-consumer-protection" TargetMode="External"/><Relationship Id="rId4" Type="http://schemas.openxmlformats.org/officeDocument/2006/relationships/hyperlink" Target="https://docs.fcc.gov/public/attachments/FCC-16-88A1.pdf" TargetMode="External"/></Relationships>
</file>

<file path=ppt/diagrams/_rels/drawing1.xml.rels><?xml version="1.0" encoding="UTF-8" standalone="yes"?>
<Relationships xmlns="http://schemas.openxmlformats.org/package/2006/relationships"><Relationship Id="rId1"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4.png"/></Relationships>
</file>

<file path=ppt/diagrams/_rels/drawing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8.svg"/></Relationships>
</file>

<file path=ppt/diagrams/_rels/drawing7.xml.rels><?xml version="1.0" encoding="UTF-8" standalone="yes"?>
<Relationships xmlns="http://schemas.openxmlformats.org/package/2006/relationships"><Relationship Id="rId3" Type="http://schemas.openxmlformats.org/officeDocument/2006/relationships/hyperlink" Target="https://www.federalregister.gov/documents/2024/04/16/2024-07180/telemarketing-sales-rule#:~:text=The%20Final%20Rule%20requires%20sellers,proposed%20in%20the%202022%20" TargetMode="External"/><Relationship Id="rId2" Type="http://schemas.openxmlformats.org/officeDocument/2006/relationships/hyperlink" Target="https://docs.fcc.gov/public/attachments/FCC-24-24A1.pdf" TargetMode="External"/><Relationship Id="rId1" Type="http://schemas.openxmlformats.org/officeDocument/2006/relationships/hyperlink" Target="https://www.federalregister.gov/documents/2024/01/26/2023-28832/targeting-and-eliminating-unlawful-text-messages-implementation-of-the-telephone-consumer-protection" TargetMode="External"/><Relationship Id="rId4" Type="http://schemas.openxmlformats.org/officeDocument/2006/relationships/hyperlink" Target="https://docs.fcc.gov/public/attachments/FCC-16-88A1.pdf"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120C9E-55A1-4454-BE80-2D58B4686790}"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n-US"/>
        </a:p>
      </dgm:t>
    </dgm:pt>
    <dgm:pt modelId="{1B5E9BE1-797A-48D2-A2A6-F4C3DD3A4632}" type="parTrans" cxnId="{E099C2E8-19D6-4970-BEB6-99AD594654FD}">
      <dgm:prSet/>
      <dgm:spPr/>
      <dgm:t>
        <a:bodyPr/>
        <a:lstStyle/>
        <a:p>
          <a:pPr algn="ctr"/>
          <a:endParaRPr lang="en-US"/>
        </a:p>
      </dgm:t>
    </dgm:pt>
    <dgm:pt modelId="{C441FEFF-26AB-4D67-B098-CD1B4B934195}">
      <dgm:prSet phldrT="[Text]"/>
      <dgm:spPr/>
      <dgm:t>
        <a:bodyPr/>
        <a:lstStyle/>
        <a:p>
          <a:pPr algn="ctr"/>
          <a:r>
            <a:rPr lang="en-US" dirty="0"/>
            <a:t>Roger Swartzwelder</a:t>
          </a:r>
        </a:p>
      </dgm:t>
    </dgm:pt>
    <dgm:pt modelId="{A9DB7DD0-1594-4652-98A9-2AE47DC8FAF1}" type="parTrans" cxnId="{6FEDDFF7-AF02-40EB-ABD4-105920DA3FEC}">
      <dgm:prSet/>
      <dgm:spPr/>
      <dgm:t>
        <a:bodyPr/>
        <a:lstStyle/>
        <a:p>
          <a:pPr algn="ctr"/>
          <a:endParaRPr lang="en-US"/>
        </a:p>
      </dgm:t>
    </dgm:pt>
    <dgm:pt modelId="{956B597E-771A-4A57-B7EE-E47092702DDA}">
      <dgm:prSet phldrT="[Text]"/>
      <dgm:spPr>
        <a:solidFill>
          <a:schemeClr val="accent4"/>
        </a:solidFill>
      </dgm:spPr>
      <dgm:t>
        <a:bodyPr/>
        <a:lstStyle/>
        <a:p>
          <a:pPr algn="ctr"/>
          <a:r>
            <a:rPr lang="en-US" dirty="0"/>
            <a:t>Partner</a:t>
          </a:r>
        </a:p>
        <a:p>
          <a:pPr algn="ctr"/>
          <a:r>
            <a:rPr lang="en-US" dirty="0"/>
            <a:t>Thompson Coburn LLP</a:t>
          </a:r>
        </a:p>
      </dgm:t>
    </dgm:pt>
    <dgm:pt modelId="{70484D9B-1E60-4B64-BFD8-681D9F901289}" type="sibTrans" cxnId="{6FEDDFF7-AF02-40EB-ABD4-105920DA3FEC}">
      <dgm:prSet/>
      <dgm:spPr/>
      <dgm:t>
        <a:bodyPr/>
        <a:lstStyle/>
        <a:p>
          <a:pPr algn="ctr"/>
          <a:endParaRPr lang="en-US"/>
        </a:p>
      </dgm:t>
    </dgm:pt>
    <dgm:pt modelId="{912531CA-4472-4813-A694-8BB19C56C288}" type="sibTrans" cxnId="{E099C2E8-19D6-4970-BEB6-99AD594654FD}">
      <dgm:prSet/>
      <dgm:spPr/>
      <dgm:t>
        <a:bodyPr/>
        <a:lstStyle/>
        <a:p>
          <a:pPr algn="ctr"/>
          <a:endParaRPr lang="en-US"/>
        </a:p>
      </dgm:t>
    </dgm:pt>
    <dgm:pt modelId="{98FA0A25-24D0-4725-8770-E862E97ABCA1}" type="pres">
      <dgm:prSet presAssocID="{CC120C9E-55A1-4454-BE80-2D58B4686790}" presName="Name0" presStyleCnt="0">
        <dgm:presLayoutVars>
          <dgm:chMax/>
          <dgm:chPref/>
          <dgm:dir/>
        </dgm:presLayoutVars>
      </dgm:prSet>
      <dgm:spPr/>
    </dgm:pt>
    <dgm:pt modelId="{6BE2EC90-A15E-4818-84B6-D05EBB25724A}" type="pres">
      <dgm:prSet presAssocID="{C441FEFF-26AB-4D67-B098-CD1B4B934195}" presName="composite" presStyleCnt="0">
        <dgm:presLayoutVars>
          <dgm:chMax val="1"/>
          <dgm:chPref val="1"/>
        </dgm:presLayoutVars>
      </dgm:prSet>
      <dgm:spPr/>
    </dgm:pt>
    <dgm:pt modelId="{FD20043B-2DB6-45E1-A791-31B6603C07E3}" type="pres">
      <dgm:prSet presAssocID="{C441FEFF-26AB-4D67-B098-CD1B4B934195}" presName="Accent" presStyleLbl="trAlignAcc1" presStyleIdx="0" presStyleCnt="1" custLinFactNeighborY="257">
        <dgm:presLayoutVars>
          <dgm:chMax val="0"/>
          <dgm:chPref val="0"/>
        </dgm:presLayoutVars>
      </dgm:prSet>
      <dgm:spPr/>
    </dgm:pt>
    <dgm:pt modelId="{547F9E71-9E0D-425C-A1F5-E06C370AA839}" type="pres">
      <dgm:prSet presAssocID="{C441FEFF-26AB-4D67-B098-CD1B4B934195}" presName="Image" presStyleLbl="alignImgPlace1" presStyleIdx="0" presStyleCnt="1">
        <dgm:presLayoutVars>
          <dgm:chMax val="0"/>
          <dgm:chPref val="0"/>
        </dgm:presLayoutVars>
      </dgm:prSet>
      <dgm:spPr>
        <a:blipFill dpi="0" rotWithShape="1">
          <a:blip xmlns:r="http://schemas.openxmlformats.org/officeDocument/2006/relationships" r:embed="rId1"/>
          <a:srcRect/>
          <a:stretch>
            <a:fillRect b="-30000"/>
          </a:stretch>
        </a:blipFill>
      </dgm:spPr>
    </dgm:pt>
    <dgm:pt modelId="{62BA4A10-8BD1-4BF4-B94B-881DDC129D98}" type="pres">
      <dgm:prSet presAssocID="{C441FEFF-26AB-4D67-B098-CD1B4B934195}" presName="ChildComposite" presStyleCnt="0"/>
      <dgm:spPr/>
    </dgm:pt>
    <dgm:pt modelId="{A1B4B67F-3F5B-49D3-AE43-D2710D7BCC3C}" type="pres">
      <dgm:prSet presAssocID="{C441FEFF-26AB-4D67-B098-CD1B4B934195}" presName="Child" presStyleLbl="node1" presStyleIdx="0" presStyleCnt="1">
        <dgm:presLayoutVars>
          <dgm:chMax val="0"/>
          <dgm:chPref val="0"/>
          <dgm:bulletEnabled val="1"/>
        </dgm:presLayoutVars>
      </dgm:prSet>
      <dgm:spPr/>
    </dgm:pt>
    <dgm:pt modelId="{3A3B96D0-2EE0-4D2D-A408-A0BE46D16BCC}" type="pres">
      <dgm:prSet presAssocID="{C441FEFF-26AB-4D67-B098-CD1B4B934195}" presName="Parent" presStyleLbl="revTx" presStyleIdx="0" presStyleCnt="1">
        <dgm:presLayoutVars>
          <dgm:chMax val="1"/>
          <dgm:chPref val="0"/>
          <dgm:bulletEnabled val="1"/>
        </dgm:presLayoutVars>
      </dgm:prSet>
      <dgm:spPr/>
    </dgm:pt>
  </dgm:ptLst>
  <dgm:cxnLst>
    <dgm:cxn modelId="{4FB00709-D2FD-4C9C-907E-247C62297A1A}" type="presOf" srcId="{956B597E-771A-4A57-B7EE-E47092702DDA}" destId="{A1B4B67F-3F5B-49D3-AE43-D2710D7BCC3C}" srcOrd="0" destOrd="0" presId="urn:microsoft.com/office/officeart/2008/layout/CaptionedPictures"/>
    <dgm:cxn modelId="{27F84CCA-9238-4F94-B120-0222E9A29D12}" type="presOf" srcId="{C441FEFF-26AB-4D67-B098-CD1B4B934195}" destId="{3A3B96D0-2EE0-4D2D-A408-A0BE46D16BCC}" srcOrd="0" destOrd="0" presId="urn:microsoft.com/office/officeart/2008/layout/CaptionedPictures"/>
    <dgm:cxn modelId="{BDE45FD1-BB46-4D69-94B7-3B22CB624667}" type="presOf" srcId="{CC120C9E-55A1-4454-BE80-2D58B4686790}" destId="{98FA0A25-24D0-4725-8770-E862E97ABCA1}" srcOrd="0" destOrd="0" presId="urn:microsoft.com/office/officeart/2008/layout/CaptionedPictures"/>
    <dgm:cxn modelId="{E099C2E8-19D6-4970-BEB6-99AD594654FD}" srcId="{CC120C9E-55A1-4454-BE80-2D58B4686790}" destId="{C441FEFF-26AB-4D67-B098-CD1B4B934195}" srcOrd="0" destOrd="0" parTransId="{1B5E9BE1-797A-48D2-A2A6-F4C3DD3A4632}" sibTransId="{912531CA-4472-4813-A694-8BB19C56C288}"/>
    <dgm:cxn modelId="{6FEDDFF7-AF02-40EB-ABD4-105920DA3FEC}" srcId="{C441FEFF-26AB-4D67-B098-CD1B4B934195}" destId="{956B597E-771A-4A57-B7EE-E47092702DDA}" srcOrd="0" destOrd="0" parTransId="{A9DB7DD0-1594-4652-98A9-2AE47DC8FAF1}" sibTransId="{70484D9B-1E60-4B64-BFD8-681D9F901289}"/>
    <dgm:cxn modelId="{DEB40BF2-FBD2-4ED0-AD31-BAEC49F156A4}" type="presParOf" srcId="{98FA0A25-24D0-4725-8770-E862E97ABCA1}" destId="{6BE2EC90-A15E-4818-84B6-D05EBB25724A}" srcOrd="0" destOrd="0" presId="urn:microsoft.com/office/officeart/2008/layout/CaptionedPictures"/>
    <dgm:cxn modelId="{B93F7652-09D5-4939-A92D-88864C68BBBF}" type="presParOf" srcId="{6BE2EC90-A15E-4818-84B6-D05EBB25724A}" destId="{FD20043B-2DB6-45E1-A791-31B6603C07E3}" srcOrd="0" destOrd="0" presId="urn:microsoft.com/office/officeart/2008/layout/CaptionedPictures"/>
    <dgm:cxn modelId="{A4DA3C7C-6B76-4F78-91DD-748A2FF746CB}" type="presParOf" srcId="{6BE2EC90-A15E-4818-84B6-D05EBB25724A}" destId="{547F9E71-9E0D-425C-A1F5-E06C370AA839}" srcOrd="1" destOrd="0" presId="urn:microsoft.com/office/officeart/2008/layout/CaptionedPictures"/>
    <dgm:cxn modelId="{73DDF1FA-1481-4946-A80C-9A5B5B7E3871}" type="presParOf" srcId="{6BE2EC90-A15E-4818-84B6-D05EBB25724A}" destId="{62BA4A10-8BD1-4BF4-B94B-881DDC129D98}" srcOrd="2" destOrd="0" presId="urn:microsoft.com/office/officeart/2008/layout/CaptionedPictures"/>
    <dgm:cxn modelId="{FFAA641D-348E-4815-8A15-B9A37AE5EFDC}" type="presParOf" srcId="{62BA4A10-8BD1-4BF4-B94B-881DDC129D98}" destId="{A1B4B67F-3F5B-49D3-AE43-D2710D7BCC3C}" srcOrd="0" destOrd="0" presId="urn:microsoft.com/office/officeart/2008/layout/CaptionedPictures"/>
    <dgm:cxn modelId="{4B3E093A-94D4-447F-AB36-05A263155943}" type="presParOf" srcId="{62BA4A10-8BD1-4BF4-B94B-881DDC129D98}" destId="{3A3B96D0-2EE0-4D2D-A408-A0BE46D16BCC}"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2.xml><?xml version="1.0" encoding="utf-8"?>
<dgm:dataModel xmlns:dgm="http://schemas.openxmlformats.org/drawingml/2006/diagram" xmlns:a="http://schemas.openxmlformats.org/drawingml/2006/main">
  <dgm:ptLst>
    <dgm:pt modelId="{CC120C9E-55A1-4454-BE80-2D58B4686790}" type="doc">
      <dgm:prSet loTypeId="urn:microsoft.com/office/officeart/2008/layout/CaptionedPictures" loCatId="picture" qsTypeId="urn:microsoft.com/office/officeart/2005/8/quickstyle/simple1" qsCatId="simple" csTypeId="urn:microsoft.com/office/officeart/2005/8/colors/accent4_2" csCatId="accent4" phldr="1"/>
      <dgm:spPr/>
      <dgm:t>
        <a:bodyPr/>
        <a:lstStyle/>
        <a:p>
          <a:endParaRPr lang="en-US"/>
        </a:p>
      </dgm:t>
    </dgm:pt>
    <dgm:pt modelId="{1B5E9BE1-797A-48D2-A2A6-F4C3DD3A4632}" type="parTrans" cxnId="{E099C2E8-19D6-4970-BEB6-99AD594654FD}">
      <dgm:prSet/>
      <dgm:spPr/>
      <dgm:t>
        <a:bodyPr/>
        <a:lstStyle/>
        <a:p>
          <a:pPr algn="ctr"/>
          <a:endParaRPr lang="en-US"/>
        </a:p>
      </dgm:t>
    </dgm:pt>
    <dgm:pt modelId="{C441FEFF-26AB-4D67-B098-CD1B4B934195}">
      <dgm:prSet phldrT="[Text]"/>
      <dgm:spPr/>
      <dgm:t>
        <a:bodyPr/>
        <a:lstStyle/>
        <a:p>
          <a:pPr algn="ctr"/>
          <a:r>
            <a:rPr lang="en-US" dirty="0"/>
            <a:t>Evan Moltz</a:t>
          </a:r>
        </a:p>
      </dgm:t>
    </dgm:pt>
    <dgm:pt modelId="{A9DB7DD0-1594-4652-98A9-2AE47DC8FAF1}" type="parTrans" cxnId="{6FEDDFF7-AF02-40EB-ABD4-105920DA3FEC}">
      <dgm:prSet/>
      <dgm:spPr/>
      <dgm:t>
        <a:bodyPr/>
        <a:lstStyle/>
        <a:p>
          <a:pPr algn="ctr"/>
          <a:endParaRPr lang="en-US"/>
        </a:p>
      </dgm:t>
    </dgm:pt>
    <dgm:pt modelId="{956B597E-771A-4A57-B7EE-E47092702DDA}">
      <dgm:prSet phldrT="[Text]"/>
      <dgm:spPr/>
      <dgm:t>
        <a:bodyPr/>
        <a:lstStyle/>
        <a:p>
          <a:pPr algn="ctr"/>
          <a:r>
            <a:rPr lang="en-US" dirty="0"/>
            <a:t>Partner</a:t>
          </a:r>
        </a:p>
      </dgm:t>
    </dgm:pt>
    <dgm:pt modelId="{70484D9B-1E60-4B64-BFD8-681D9F901289}" type="sibTrans" cxnId="{6FEDDFF7-AF02-40EB-ABD4-105920DA3FEC}">
      <dgm:prSet/>
      <dgm:spPr/>
      <dgm:t>
        <a:bodyPr/>
        <a:lstStyle/>
        <a:p>
          <a:pPr algn="ctr"/>
          <a:endParaRPr lang="en-US"/>
        </a:p>
      </dgm:t>
    </dgm:pt>
    <dgm:pt modelId="{912531CA-4472-4813-A694-8BB19C56C288}" type="sibTrans" cxnId="{E099C2E8-19D6-4970-BEB6-99AD594654FD}">
      <dgm:prSet/>
      <dgm:spPr/>
      <dgm:t>
        <a:bodyPr/>
        <a:lstStyle/>
        <a:p>
          <a:pPr algn="ctr"/>
          <a:endParaRPr lang="en-US"/>
        </a:p>
      </dgm:t>
    </dgm:pt>
    <dgm:pt modelId="{B3F02B89-9B0B-4A8E-85D2-D515614B18A0}">
      <dgm:prSet/>
      <dgm:spPr/>
      <dgm:t>
        <a:bodyPr/>
        <a:lstStyle/>
        <a:p>
          <a:pPr algn="ctr"/>
          <a:r>
            <a:rPr lang="en-US" dirty="0"/>
            <a:t>Thompson Coburn LLP</a:t>
          </a:r>
        </a:p>
      </dgm:t>
    </dgm:pt>
    <dgm:pt modelId="{6BA3CA06-2963-4A50-874C-6EA78FD6040D}" type="parTrans" cxnId="{8EA91144-F89F-4073-8B29-A66024FCDB11}">
      <dgm:prSet/>
      <dgm:spPr/>
      <dgm:t>
        <a:bodyPr/>
        <a:lstStyle/>
        <a:p>
          <a:endParaRPr lang="en-US"/>
        </a:p>
      </dgm:t>
    </dgm:pt>
    <dgm:pt modelId="{60F3E486-0F2A-4BAC-AF39-8E8332A5A59D}" type="sibTrans" cxnId="{8EA91144-F89F-4073-8B29-A66024FCDB11}">
      <dgm:prSet/>
      <dgm:spPr/>
      <dgm:t>
        <a:bodyPr/>
        <a:lstStyle/>
        <a:p>
          <a:endParaRPr lang="en-US"/>
        </a:p>
      </dgm:t>
    </dgm:pt>
    <dgm:pt modelId="{98FA0A25-24D0-4725-8770-E862E97ABCA1}" type="pres">
      <dgm:prSet presAssocID="{CC120C9E-55A1-4454-BE80-2D58B4686790}" presName="Name0" presStyleCnt="0">
        <dgm:presLayoutVars>
          <dgm:chMax/>
          <dgm:chPref/>
          <dgm:dir/>
        </dgm:presLayoutVars>
      </dgm:prSet>
      <dgm:spPr/>
    </dgm:pt>
    <dgm:pt modelId="{6BE2EC90-A15E-4818-84B6-D05EBB25724A}" type="pres">
      <dgm:prSet presAssocID="{C441FEFF-26AB-4D67-B098-CD1B4B934195}" presName="composite" presStyleCnt="0">
        <dgm:presLayoutVars>
          <dgm:chMax val="1"/>
          <dgm:chPref val="1"/>
        </dgm:presLayoutVars>
      </dgm:prSet>
      <dgm:spPr/>
    </dgm:pt>
    <dgm:pt modelId="{FD20043B-2DB6-45E1-A791-31B6603C07E3}" type="pres">
      <dgm:prSet presAssocID="{C441FEFF-26AB-4D67-B098-CD1B4B934195}" presName="Accent" presStyleLbl="trAlignAcc1" presStyleIdx="0" presStyleCnt="1" custLinFactNeighborY="257">
        <dgm:presLayoutVars>
          <dgm:chMax val="0"/>
          <dgm:chPref val="0"/>
        </dgm:presLayoutVars>
      </dgm:prSet>
      <dgm:spPr/>
    </dgm:pt>
    <dgm:pt modelId="{547F9E71-9E0D-425C-A1F5-E06C370AA839}" type="pres">
      <dgm:prSet presAssocID="{C441FEFF-26AB-4D67-B098-CD1B4B934195}" presName="Image" presStyleLbl="alignImgPlace1" presStyleIdx="0" presStyleCnt="1">
        <dgm:presLayoutVars>
          <dgm:chMax val="0"/>
          <dgm:chPref val="0"/>
        </dgm:presLayoutVars>
      </dgm:prSet>
      <dgm:spPr>
        <a:blipFill rotWithShape="1">
          <a:blip xmlns:r="http://schemas.openxmlformats.org/officeDocument/2006/relationships" r:embed="rId1"/>
          <a:srcRect/>
          <a:stretch>
            <a:fillRect l="-4000" r="-4000"/>
          </a:stretch>
        </a:blipFill>
      </dgm:spPr>
    </dgm:pt>
    <dgm:pt modelId="{62BA4A10-8BD1-4BF4-B94B-881DDC129D98}" type="pres">
      <dgm:prSet presAssocID="{C441FEFF-26AB-4D67-B098-CD1B4B934195}" presName="ChildComposite" presStyleCnt="0"/>
      <dgm:spPr/>
    </dgm:pt>
    <dgm:pt modelId="{A1B4B67F-3F5B-49D3-AE43-D2710D7BCC3C}" type="pres">
      <dgm:prSet presAssocID="{C441FEFF-26AB-4D67-B098-CD1B4B934195}" presName="Child" presStyleLbl="node1" presStyleIdx="0" presStyleCnt="1">
        <dgm:presLayoutVars>
          <dgm:chMax val="0"/>
          <dgm:chPref val="0"/>
          <dgm:bulletEnabled val="1"/>
        </dgm:presLayoutVars>
      </dgm:prSet>
      <dgm:spPr/>
    </dgm:pt>
    <dgm:pt modelId="{3A3B96D0-2EE0-4D2D-A408-A0BE46D16BCC}" type="pres">
      <dgm:prSet presAssocID="{C441FEFF-26AB-4D67-B098-CD1B4B934195}" presName="Parent" presStyleLbl="revTx" presStyleIdx="0" presStyleCnt="1">
        <dgm:presLayoutVars>
          <dgm:chMax val="1"/>
          <dgm:chPref val="0"/>
          <dgm:bulletEnabled val="1"/>
        </dgm:presLayoutVars>
      </dgm:prSet>
      <dgm:spPr/>
    </dgm:pt>
  </dgm:ptLst>
  <dgm:cxnLst>
    <dgm:cxn modelId="{4FB00709-D2FD-4C9C-907E-247C62297A1A}" type="presOf" srcId="{956B597E-771A-4A57-B7EE-E47092702DDA}" destId="{A1B4B67F-3F5B-49D3-AE43-D2710D7BCC3C}" srcOrd="0" destOrd="0" presId="urn:microsoft.com/office/officeart/2008/layout/CaptionedPictures"/>
    <dgm:cxn modelId="{8EA91144-F89F-4073-8B29-A66024FCDB11}" srcId="{C441FEFF-26AB-4D67-B098-CD1B4B934195}" destId="{B3F02B89-9B0B-4A8E-85D2-D515614B18A0}" srcOrd="1" destOrd="0" parTransId="{6BA3CA06-2963-4A50-874C-6EA78FD6040D}" sibTransId="{60F3E486-0F2A-4BAC-AF39-8E8332A5A59D}"/>
    <dgm:cxn modelId="{DBEA208F-F860-4BC2-9D16-AD7E1121C320}" type="presOf" srcId="{B3F02B89-9B0B-4A8E-85D2-D515614B18A0}" destId="{A1B4B67F-3F5B-49D3-AE43-D2710D7BCC3C}" srcOrd="0" destOrd="1" presId="urn:microsoft.com/office/officeart/2008/layout/CaptionedPictures"/>
    <dgm:cxn modelId="{27F84CCA-9238-4F94-B120-0222E9A29D12}" type="presOf" srcId="{C441FEFF-26AB-4D67-B098-CD1B4B934195}" destId="{3A3B96D0-2EE0-4D2D-A408-A0BE46D16BCC}" srcOrd="0" destOrd="0" presId="urn:microsoft.com/office/officeart/2008/layout/CaptionedPictures"/>
    <dgm:cxn modelId="{BDE45FD1-BB46-4D69-94B7-3B22CB624667}" type="presOf" srcId="{CC120C9E-55A1-4454-BE80-2D58B4686790}" destId="{98FA0A25-24D0-4725-8770-E862E97ABCA1}" srcOrd="0" destOrd="0" presId="urn:microsoft.com/office/officeart/2008/layout/CaptionedPictures"/>
    <dgm:cxn modelId="{E099C2E8-19D6-4970-BEB6-99AD594654FD}" srcId="{CC120C9E-55A1-4454-BE80-2D58B4686790}" destId="{C441FEFF-26AB-4D67-B098-CD1B4B934195}" srcOrd="0" destOrd="0" parTransId="{1B5E9BE1-797A-48D2-A2A6-F4C3DD3A4632}" sibTransId="{912531CA-4472-4813-A694-8BB19C56C288}"/>
    <dgm:cxn modelId="{6FEDDFF7-AF02-40EB-ABD4-105920DA3FEC}" srcId="{C441FEFF-26AB-4D67-B098-CD1B4B934195}" destId="{956B597E-771A-4A57-B7EE-E47092702DDA}" srcOrd="0" destOrd="0" parTransId="{A9DB7DD0-1594-4652-98A9-2AE47DC8FAF1}" sibTransId="{70484D9B-1E60-4B64-BFD8-681D9F901289}"/>
    <dgm:cxn modelId="{DEB40BF2-FBD2-4ED0-AD31-BAEC49F156A4}" type="presParOf" srcId="{98FA0A25-24D0-4725-8770-E862E97ABCA1}" destId="{6BE2EC90-A15E-4818-84B6-D05EBB25724A}" srcOrd="0" destOrd="0" presId="urn:microsoft.com/office/officeart/2008/layout/CaptionedPictures"/>
    <dgm:cxn modelId="{B93F7652-09D5-4939-A92D-88864C68BBBF}" type="presParOf" srcId="{6BE2EC90-A15E-4818-84B6-D05EBB25724A}" destId="{FD20043B-2DB6-45E1-A791-31B6603C07E3}" srcOrd="0" destOrd="0" presId="urn:microsoft.com/office/officeart/2008/layout/CaptionedPictures"/>
    <dgm:cxn modelId="{A4DA3C7C-6B76-4F78-91DD-748A2FF746CB}" type="presParOf" srcId="{6BE2EC90-A15E-4818-84B6-D05EBB25724A}" destId="{547F9E71-9E0D-425C-A1F5-E06C370AA839}" srcOrd="1" destOrd="0" presId="urn:microsoft.com/office/officeart/2008/layout/CaptionedPictures"/>
    <dgm:cxn modelId="{73DDF1FA-1481-4946-A80C-9A5B5B7E3871}" type="presParOf" srcId="{6BE2EC90-A15E-4818-84B6-D05EBB25724A}" destId="{62BA4A10-8BD1-4BF4-B94B-881DDC129D98}" srcOrd="2" destOrd="0" presId="urn:microsoft.com/office/officeart/2008/layout/CaptionedPictures"/>
    <dgm:cxn modelId="{FFAA641D-348E-4815-8A15-B9A37AE5EFDC}" type="presParOf" srcId="{62BA4A10-8BD1-4BF4-B94B-881DDC129D98}" destId="{A1B4B67F-3F5B-49D3-AE43-D2710D7BCC3C}" srcOrd="0" destOrd="0" presId="urn:microsoft.com/office/officeart/2008/layout/CaptionedPictures"/>
    <dgm:cxn modelId="{4B3E093A-94D4-447F-AB36-05A263155943}" type="presParOf" srcId="{62BA4A10-8BD1-4BF4-B94B-881DDC129D98}" destId="{3A3B96D0-2EE0-4D2D-A408-A0BE46D16BCC}"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3.xml><?xml version="1.0" encoding="utf-8"?>
<dgm:dataModel xmlns:dgm="http://schemas.openxmlformats.org/drawingml/2006/diagram" xmlns:a="http://schemas.openxmlformats.org/drawingml/2006/main">
  <dgm:ptLst>
    <dgm:pt modelId="{E141842F-DAFB-4974-8FE8-13CF8C13DC20}" type="doc">
      <dgm:prSet loTypeId="urn:microsoft.com/office/officeart/2005/8/layout/vList2" loCatId="list" qsTypeId="urn:microsoft.com/office/officeart/2005/8/quickstyle/simple5" qsCatId="simple" csTypeId="urn:microsoft.com/office/officeart/2005/8/colors/accent4_2" csCatId="accent4" phldr="1"/>
      <dgm:spPr/>
      <dgm:t>
        <a:bodyPr/>
        <a:lstStyle/>
        <a:p>
          <a:endParaRPr lang="en-US"/>
        </a:p>
      </dgm:t>
    </dgm:pt>
    <dgm:pt modelId="{92F20EDC-B8BC-4BED-BBF1-47A7E9304F11}">
      <dgm:prSet/>
      <dgm:spPr/>
      <dgm:t>
        <a:bodyPr/>
        <a:lstStyle/>
        <a:p>
          <a:r>
            <a:rPr lang="en-US" dirty="0"/>
            <a:t>Telephone Consumer Protection Act (TCPA)</a:t>
          </a:r>
        </a:p>
      </dgm:t>
    </dgm:pt>
    <dgm:pt modelId="{8A6C88DD-98D9-42AD-9E35-D8C3630FFD8D}" type="parTrans" cxnId="{DDF60495-E6D9-46F8-8FBB-58FAB3DA7423}">
      <dgm:prSet/>
      <dgm:spPr/>
      <dgm:t>
        <a:bodyPr/>
        <a:lstStyle/>
        <a:p>
          <a:endParaRPr lang="en-US"/>
        </a:p>
      </dgm:t>
    </dgm:pt>
    <dgm:pt modelId="{73665E75-FCB4-4752-95E2-CC95B5F5958D}" type="sibTrans" cxnId="{DDF60495-E6D9-46F8-8FBB-58FAB3DA7423}">
      <dgm:prSet/>
      <dgm:spPr/>
      <dgm:t>
        <a:bodyPr/>
        <a:lstStyle/>
        <a:p>
          <a:endParaRPr lang="en-US"/>
        </a:p>
      </dgm:t>
    </dgm:pt>
    <dgm:pt modelId="{E6707D9E-BC07-466E-98CF-76171B106C5A}">
      <dgm:prSet/>
      <dgm:spPr/>
      <dgm:t>
        <a:bodyPr/>
        <a:lstStyle/>
        <a:p>
          <a:r>
            <a:rPr lang="en-US" dirty="0"/>
            <a:t>Federal Trade Commission (FTC) New Recordkeeping Requirements</a:t>
          </a:r>
        </a:p>
      </dgm:t>
    </dgm:pt>
    <dgm:pt modelId="{EF759B18-193E-42A7-9BEE-0C6345A94D5F}" type="parTrans" cxnId="{01D53785-88DC-44B9-90C7-106E74C40CE5}">
      <dgm:prSet/>
      <dgm:spPr/>
      <dgm:t>
        <a:bodyPr/>
        <a:lstStyle/>
        <a:p>
          <a:endParaRPr lang="en-US"/>
        </a:p>
      </dgm:t>
    </dgm:pt>
    <dgm:pt modelId="{F98F646C-8B0D-40A1-AE6E-CD9B5AC9FB02}" type="sibTrans" cxnId="{01D53785-88DC-44B9-90C7-106E74C40CE5}">
      <dgm:prSet/>
      <dgm:spPr/>
      <dgm:t>
        <a:bodyPr/>
        <a:lstStyle/>
        <a:p>
          <a:endParaRPr lang="en-US"/>
        </a:p>
      </dgm:t>
    </dgm:pt>
    <dgm:pt modelId="{A8F17E51-3E02-4EA5-85E5-3F69FAE657CA}">
      <dgm:prSet/>
      <dgm:spPr/>
      <dgm:t>
        <a:bodyPr/>
        <a:lstStyle/>
        <a:p>
          <a:r>
            <a:rPr lang="en-US" dirty="0"/>
            <a:t>Federal Communications Commission (FCC) New Rule re One-to-One Consent</a:t>
          </a:r>
        </a:p>
      </dgm:t>
    </dgm:pt>
    <dgm:pt modelId="{830EB537-CE98-4299-BFF4-E25F55D4952B}" type="parTrans" cxnId="{7753DF6C-A03C-4FA1-B5A3-1341C8530154}">
      <dgm:prSet/>
      <dgm:spPr/>
      <dgm:t>
        <a:bodyPr/>
        <a:lstStyle/>
        <a:p>
          <a:endParaRPr lang="en-US"/>
        </a:p>
      </dgm:t>
    </dgm:pt>
    <dgm:pt modelId="{48D07D79-2BF1-4724-A9AF-E57B99ECB64F}" type="sibTrans" cxnId="{7753DF6C-A03C-4FA1-B5A3-1341C8530154}">
      <dgm:prSet/>
      <dgm:spPr/>
      <dgm:t>
        <a:bodyPr/>
        <a:lstStyle/>
        <a:p>
          <a:endParaRPr lang="en-US"/>
        </a:p>
      </dgm:t>
    </dgm:pt>
    <dgm:pt modelId="{3ADB0203-21EB-4A1E-A29A-E1B54CD6CC08}">
      <dgm:prSet/>
      <dgm:spPr/>
      <dgm:t>
        <a:bodyPr/>
        <a:lstStyle/>
        <a:p>
          <a:r>
            <a:rPr lang="en-US" dirty="0"/>
            <a:t>FCC New Rule re: Revocation of Consent</a:t>
          </a:r>
        </a:p>
      </dgm:t>
    </dgm:pt>
    <dgm:pt modelId="{53E37EBB-4DA2-42CF-B2C5-5D827D657DF5}" type="parTrans" cxnId="{E72B7271-AC14-43EB-8C85-3944E0803549}">
      <dgm:prSet/>
      <dgm:spPr/>
      <dgm:t>
        <a:bodyPr/>
        <a:lstStyle/>
        <a:p>
          <a:endParaRPr lang="en-US"/>
        </a:p>
      </dgm:t>
    </dgm:pt>
    <dgm:pt modelId="{E2134F18-26CD-4CEC-8BFB-9BEDD877CAE0}" type="sibTrans" cxnId="{E72B7271-AC14-43EB-8C85-3944E0803549}">
      <dgm:prSet/>
      <dgm:spPr/>
      <dgm:t>
        <a:bodyPr/>
        <a:lstStyle/>
        <a:p>
          <a:endParaRPr lang="en-US"/>
        </a:p>
      </dgm:t>
    </dgm:pt>
    <dgm:pt modelId="{2E2BC1E9-A919-4A5E-9FB7-1344208DECEF}">
      <dgm:prSet/>
      <dgm:spPr/>
      <dgm:t>
        <a:bodyPr/>
        <a:lstStyle/>
        <a:p>
          <a:r>
            <a:rPr lang="en-US" dirty="0"/>
            <a:t>TC Extra Credit</a:t>
          </a:r>
        </a:p>
      </dgm:t>
    </dgm:pt>
    <dgm:pt modelId="{D0D66C0B-A6C4-468F-A95B-A1CF2E0E93DE}" type="parTrans" cxnId="{E2F4EB85-FFA3-4726-9059-3151F4D79734}">
      <dgm:prSet/>
      <dgm:spPr/>
      <dgm:t>
        <a:bodyPr/>
        <a:lstStyle/>
        <a:p>
          <a:endParaRPr lang="en-US"/>
        </a:p>
      </dgm:t>
    </dgm:pt>
    <dgm:pt modelId="{04D0F818-D36F-44E3-9AD7-5E13EA073726}" type="sibTrans" cxnId="{E2F4EB85-FFA3-4726-9059-3151F4D79734}">
      <dgm:prSet/>
      <dgm:spPr/>
      <dgm:t>
        <a:bodyPr/>
        <a:lstStyle/>
        <a:p>
          <a:endParaRPr lang="en-US"/>
        </a:p>
      </dgm:t>
    </dgm:pt>
    <dgm:pt modelId="{BAB6FF3B-A32E-4C97-943A-22457782DBDA}" type="pres">
      <dgm:prSet presAssocID="{E141842F-DAFB-4974-8FE8-13CF8C13DC20}" presName="linear" presStyleCnt="0">
        <dgm:presLayoutVars>
          <dgm:animLvl val="lvl"/>
          <dgm:resizeHandles val="exact"/>
        </dgm:presLayoutVars>
      </dgm:prSet>
      <dgm:spPr/>
    </dgm:pt>
    <dgm:pt modelId="{024A6053-1CFF-4895-BE11-201F576119CF}" type="pres">
      <dgm:prSet presAssocID="{92F20EDC-B8BC-4BED-BBF1-47A7E9304F11}" presName="parentText" presStyleLbl="node1" presStyleIdx="0" presStyleCnt="5">
        <dgm:presLayoutVars>
          <dgm:chMax val="0"/>
          <dgm:bulletEnabled val="1"/>
        </dgm:presLayoutVars>
      </dgm:prSet>
      <dgm:spPr/>
    </dgm:pt>
    <dgm:pt modelId="{8F2E4D96-1F1C-4CC7-B253-68070B0B61FD}" type="pres">
      <dgm:prSet presAssocID="{73665E75-FCB4-4752-95E2-CC95B5F5958D}" presName="spacer" presStyleCnt="0"/>
      <dgm:spPr/>
    </dgm:pt>
    <dgm:pt modelId="{FCAC158C-1DB3-4C5D-86C8-65758F117A07}" type="pres">
      <dgm:prSet presAssocID="{A8F17E51-3E02-4EA5-85E5-3F69FAE657CA}" presName="parentText" presStyleLbl="node1" presStyleIdx="1" presStyleCnt="5">
        <dgm:presLayoutVars>
          <dgm:chMax val="0"/>
          <dgm:bulletEnabled val="1"/>
        </dgm:presLayoutVars>
      </dgm:prSet>
      <dgm:spPr/>
    </dgm:pt>
    <dgm:pt modelId="{B4838886-148E-4673-9176-D8420F7037AF}" type="pres">
      <dgm:prSet presAssocID="{48D07D79-2BF1-4724-A9AF-E57B99ECB64F}" presName="spacer" presStyleCnt="0"/>
      <dgm:spPr/>
    </dgm:pt>
    <dgm:pt modelId="{145B350C-A182-4178-94E3-D79FEE2B2FEC}" type="pres">
      <dgm:prSet presAssocID="{3ADB0203-21EB-4A1E-A29A-E1B54CD6CC08}" presName="parentText" presStyleLbl="node1" presStyleIdx="2" presStyleCnt="5">
        <dgm:presLayoutVars>
          <dgm:chMax val="0"/>
          <dgm:bulletEnabled val="1"/>
        </dgm:presLayoutVars>
      </dgm:prSet>
      <dgm:spPr/>
    </dgm:pt>
    <dgm:pt modelId="{56C5B42A-10B4-4FB2-A1A6-5B0D64553DE9}" type="pres">
      <dgm:prSet presAssocID="{E2134F18-26CD-4CEC-8BFB-9BEDD877CAE0}" presName="spacer" presStyleCnt="0"/>
      <dgm:spPr/>
    </dgm:pt>
    <dgm:pt modelId="{64D5B17E-3545-4238-A35C-F204700B25EA}" type="pres">
      <dgm:prSet presAssocID="{E6707D9E-BC07-466E-98CF-76171B106C5A}" presName="parentText" presStyleLbl="node1" presStyleIdx="3" presStyleCnt="5">
        <dgm:presLayoutVars>
          <dgm:chMax val="0"/>
          <dgm:bulletEnabled val="1"/>
        </dgm:presLayoutVars>
      </dgm:prSet>
      <dgm:spPr/>
    </dgm:pt>
    <dgm:pt modelId="{25F8FD95-B19C-411C-AEBA-A541D012A24C}" type="pres">
      <dgm:prSet presAssocID="{F98F646C-8B0D-40A1-AE6E-CD9B5AC9FB02}" presName="spacer" presStyleCnt="0"/>
      <dgm:spPr/>
    </dgm:pt>
    <dgm:pt modelId="{6F2BD8F8-6ECE-497E-8188-4FA7A0C1D964}" type="pres">
      <dgm:prSet presAssocID="{2E2BC1E9-A919-4A5E-9FB7-1344208DECEF}" presName="parentText" presStyleLbl="node1" presStyleIdx="4" presStyleCnt="5">
        <dgm:presLayoutVars>
          <dgm:chMax val="0"/>
          <dgm:bulletEnabled val="1"/>
        </dgm:presLayoutVars>
      </dgm:prSet>
      <dgm:spPr/>
    </dgm:pt>
  </dgm:ptLst>
  <dgm:cxnLst>
    <dgm:cxn modelId="{968DCC05-6DAE-4AFE-B132-257A17570D3E}" type="presOf" srcId="{A8F17E51-3E02-4EA5-85E5-3F69FAE657CA}" destId="{FCAC158C-1DB3-4C5D-86C8-65758F117A07}" srcOrd="0" destOrd="0" presId="urn:microsoft.com/office/officeart/2005/8/layout/vList2"/>
    <dgm:cxn modelId="{92DD4D60-BDBF-4572-9051-C351F715DD00}" type="presOf" srcId="{E141842F-DAFB-4974-8FE8-13CF8C13DC20}" destId="{BAB6FF3B-A32E-4C97-943A-22457782DBDA}" srcOrd="0" destOrd="0" presId="urn:microsoft.com/office/officeart/2005/8/layout/vList2"/>
    <dgm:cxn modelId="{7753DF6C-A03C-4FA1-B5A3-1341C8530154}" srcId="{E141842F-DAFB-4974-8FE8-13CF8C13DC20}" destId="{A8F17E51-3E02-4EA5-85E5-3F69FAE657CA}" srcOrd="1" destOrd="0" parTransId="{830EB537-CE98-4299-BFF4-E25F55D4952B}" sibTransId="{48D07D79-2BF1-4724-A9AF-E57B99ECB64F}"/>
    <dgm:cxn modelId="{E72B7271-AC14-43EB-8C85-3944E0803549}" srcId="{E141842F-DAFB-4974-8FE8-13CF8C13DC20}" destId="{3ADB0203-21EB-4A1E-A29A-E1B54CD6CC08}" srcOrd="2" destOrd="0" parTransId="{53E37EBB-4DA2-42CF-B2C5-5D827D657DF5}" sibTransId="{E2134F18-26CD-4CEC-8BFB-9BEDD877CAE0}"/>
    <dgm:cxn modelId="{01D53785-88DC-44B9-90C7-106E74C40CE5}" srcId="{E141842F-DAFB-4974-8FE8-13CF8C13DC20}" destId="{E6707D9E-BC07-466E-98CF-76171B106C5A}" srcOrd="3" destOrd="0" parTransId="{EF759B18-193E-42A7-9BEE-0C6345A94D5F}" sibTransId="{F98F646C-8B0D-40A1-AE6E-CD9B5AC9FB02}"/>
    <dgm:cxn modelId="{E2F4EB85-FFA3-4726-9059-3151F4D79734}" srcId="{E141842F-DAFB-4974-8FE8-13CF8C13DC20}" destId="{2E2BC1E9-A919-4A5E-9FB7-1344208DECEF}" srcOrd="4" destOrd="0" parTransId="{D0D66C0B-A6C4-468F-A95B-A1CF2E0E93DE}" sibTransId="{04D0F818-D36F-44E3-9AD7-5E13EA073726}"/>
    <dgm:cxn modelId="{DDF60495-E6D9-46F8-8FBB-58FAB3DA7423}" srcId="{E141842F-DAFB-4974-8FE8-13CF8C13DC20}" destId="{92F20EDC-B8BC-4BED-BBF1-47A7E9304F11}" srcOrd="0" destOrd="0" parTransId="{8A6C88DD-98D9-42AD-9E35-D8C3630FFD8D}" sibTransId="{73665E75-FCB4-4752-95E2-CC95B5F5958D}"/>
    <dgm:cxn modelId="{B55AFA99-7568-4365-A394-41F586D5173B}" type="presOf" srcId="{3ADB0203-21EB-4A1E-A29A-E1B54CD6CC08}" destId="{145B350C-A182-4178-94E3-D79FEE2B2FEC}" srcOrd="0" destOrd="0" presId="urn:microsoft.com/office/officeart/2005/8/layout/vList2"/>
    <dgm:cxn modelId="{3708BDA4-9190-47B0-A9C4-D332502B1205}" type="presOf" srcId="{92F20EDC-B8BC-4BED-BBF1-47A7E9304F11}" destId="{024A6053-1CFF-4895-BE11-201F576119CF}" srcOrd="0" destOrd="0" presId="urn:microsoft.com/office/officeart/2005/8/layout/vList2"/>
    <dgm:cxn modelId="{52B058CB-C711-449D-8B88-DEE9A014047A}" type="presOf" srcId="{2E2BC1E9-A919-4A5E-9FB7-1344208DECEF}" destId="{6F2BD8F8-6ECE-497E-8188-4FA7A0C1D964}" srcOrd="0" destOrd="0" presId="urn:microsoft.com/office/officeart/2005/8/layout/vList2"/>
    <dgm:cxn modelId="{63A129CD-50D3-44EC-A520-7157858810EF}" type="presOf" srcId="{E6707D9E-BC07-466E-98CF-76171B106C5A}" destId="{64D5B17E-3545-4238-A35C-F204700B25EA}" srcOrd="0" destOrd="0" presId="urn:microsoft.com/office/officeart/2005/8/layout/vList2"/>
    <dgm:cxn modelId="{A42F28CF-ED44-4D78-9AE9-707248C767D8}" type="presParOf" srcId="{BAB6FF3B-A32E-4C97-943A-22457782DBDA}" destId="{024A6053-1CFF-4895-BE11-201F576119CF}" srcOrd="0" destOrd="0" presId="urn:microsoft.com/office/officeart/2005/8/layout/vList2"/>
    <dgm:cxn modelId="{55FDADFD-2C61-438A-817E-10726DCB1557}" type="presParOf" srcId="{BAB6FF3B-A32E-4C97-943A-22457782DBDA}" destId="{8F2E4D96-1F1C-4CC7-B253-68070B0B61FD}" srcOrd="1" destOrd="0" presId="urn:microsoft.com/office/officeart/2005/8/layout/vList2"/>
    <dgm:cxn modelId="{D742B01B-AA19-4DA9-8844-07FAF802451B}" type="presParOf" srcId="{BAB6FF3B-A32E-4C97-943A-22457782DBDA}" destId="{FCAC158C-1DB3-4C5D-86C8-65758F117A07}" srcOrd="2" destOrd="0" presId="urn:microsoft.com/office/officeart/2005/8/layout/vList2"/>
    <dgm:cxn modelId="{8E3F6A5E-C0D7-4FA6-874A-359BB2B9ADC9}" type="presParOf" srcId="{BAB6FF3B-A32E-4C97-943A-22457782DBDA}" destId="{B4838886-148E-4673-9176-D8420F7037AF}" srcOrd="3" destOrd="0" presId="urn:microsoft.com/office/officeart/2005/8/layout/vList2"/>
    <dgm:cxn modelId="{ADF5158A-AED3-4CCA-B1F1-BDC31C467761}" type="presParOf" srcId="{BAB6FF3B-A32E-4C97-943A-22457782DBDA}" destId="{145B350C-A182-4178-94E3-D79FEE2B2FEC}" srcOrd="4" destOrd="0" presId="urn:microsoft.com/office/officeart/2005/8/layout/vList2"/>
    <dgm:cxn modelId="{08F84B82-4EFC-48A1-B1CE-4AC26F8D0FD8}" type="presParOf" srcId="{BAB6FF3B-A32E-4C97-943A-22457782DBDA}" destId="{56C5B42A-10B4-4FB2-A1A6-5B0D64553DE9}" srcOrd="5" destOrd="0" presId="urn:microsoft.com/office/officeart/2005/8/layout/vList2"/>
    <dgm:cxn modelId="{140EA017-FD5B-433D-833B-62454B882C6F}" type="presParOf" srcId="{BAB6FF3B-A32E-4C97-943A-22457782DBDA}" destId="{64D5B17E-3545-4238-A35C-F204700B25EA}" srcOrd="6" destOrd="0" presId="urn:microsoft.com/office/officeart/2005/8/layout/vList2"/>
    <dgm:cxn modelId="{B4A4163A-7EFA-4FA9-8490-4E0326254E33}" type="presParOf" srcId="{BAB6FF3B-A32E-4C97-943A-22457782DBDA}" destId="{25F8FD95-B19C-411C-AEBA-A541D012A24C}" srcOrd="7" destOrd="0" presId="urn:microsoft.com/office/officeart/2005/8/layout/vList2"/>
    <dgm:cxn modelId="{6098B83E-71E2-46F0-87E6-DDF314CAF3AF}" type="presParOf" srcId="{BAB6FF3B-A32E-4C97-943A-22457782DBDA}" destId="{6F2BD8F8-6ECE-497E-8188-4FA7A0C1D96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F052147-9455-433F-963C-47B435C323E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1B0A249-F097-4A9B-B6E1-96424A853C17}">
      <dgm:prSet/>
      <dgm:spPr/>
      <dgm:t>
        <a:bodyPr/>
        <a:lstStyle/>
        <a:p>
          <a:pPr>
            <a:lnSpc>
              <a:spcPct val="100000"/>
            </a:lnSpc>
          </a:pPr>
          <a:r>
            <a:rPr lang="en-US" u="sng"/>
            <a:t>Telephone Consumer Protection Act (TCPA)</a:t>
          </a:r>
          <a:endParaRPr lang="en-US"/>
        </a:p>
      </dgm:t>
    </dgm:pt>
    <dgm:pt modelId="{808457BF-E5BA-46A2-B2F1-233D38D2BE69}" type="parTrans" cxnId="{988F9B2E-C6B9-402A-BD96-39B08ED2B0C3}">
      <dgm:prSet/>
      <dgm:spPr/>
      <dgm:t>
        <a:bodyPr/>
        <a:lstStyle/>
        <a:p>
          <a:endParaRPr lang="en-US"/>
        </a:p>
      </dgm:t>
    </dgm:pt>
    <dgm:pt modelId="{4C4C3B3E-8C15-4E58-ACA3-9D7592F25DF3}" type="sibTrans" cxnId="{988F9B2E-C6B9-402A-BD96-39B08ED2B0C3}">
      <dgm:prSet/>
      <dgm:spPr/>
      <dgm:t>
        <a:bodyPr/>
        <a:lstStyle/>
        <a:p>
          <a:endParaRPr lang="en-US"/>
        </a:p>
      </dgm:t>
    </dgm:pt>
    <dgm:pt modelId="{7D34B17D-B29F-4ED1-B4CA-D0E2E8F35500}">
      <dgm:prSet/>
      <dgm:spPr/>
      <dgm:t>
        <a:bodyPr/>
        <a:lstStyle/>
        <a:p>
          <a:pPr>
            <a:lnSpc>
              <a:spcPct val="100000"/>
            </a:lnSpc>
            <a:buFont typeface="Arial" panose="020B0604020202020204" pitchFamily="34" charset="0"/>
            <a:buChar char="•"/>
          </a:pPr>
          <a:r>
            <a:rPr lang="en-US" dirty="0"/>
            <a:t>Enforced by Federal Communications Commission </a:t>
          </a:r>
        </a:p>
      </dgm:t>
    </dgm:pt>
    <dgm:pt modelId="{C8EE16BD-505D-4FA5-9C10-BA9A6EF93031}" type="parTrans" cxnId="{96CE9395-7C62-4D86-AD74-39CD119060D0}">
      <dgm:prSet/>
      <dgm:spPr/>
      <dgm:t>
        <a:bodyPr/>
        <a:lstStyle/>
        <a:p>
          <a:endParaRPr lang="en-US"/>
        </a:p>
      </dgm:t>
    </dgm:pt>
    <dgm:pt modelId="{A1F8AFA4-0840-4BFB-AAA4-939469B71FB3}" type="sibTrans" cxnId="{96CE9395-7C62-4D86-AD74-39CD119060D0}">
      <dgm:prSet/>
      <dgm:spPr/>
      <dgm:t>
        <a:bodyPr/>
        <a:lstStyle/>
        <a:p>
          <a:endParaRPr lang="en-US"/>
        </a:p>
      </dgm:t>
    </dgm:pt>
    <dgm:pt modelId="{70BFE7E1-E023-4013-8927-AC28D9BDF4A5}">
      <dgm:prSet/>
      <dgm:spPr/>
      <dgm:t>
        <a:bodyPr/>
        <a:lstStyle/>
        <a:p>
          <a:pPr>
            <a:lnSpc>
              <a:spcPct val="100000"/>
            </a:lnSpc>
            <a:buFont typeface="Arial" panose="020B0604020202020204" pitchFamily="34" charset="0"/>
            <a:buChar char="•"/>
          </a:pPr>
          <a:r>
            <a:rPr lang="en-US" dirty="0"/>
            <a:t>Regulates telephone calls, text messages and faxes </a:t>
          </a:r>
        </a:p>
      </dgm:t>
    </dgm:pt>
    <dgm:pt modelId="{F2E6617B-3EA3-4CF3-A3CC-42488731382F}" type="parTrans" cxnId="{AB30EE5E-F4E4-4966-81C9-E6BFBA58E23F}">
      <dgm:prSet/>
      <dgm:spPr/>
      <dgm:t>
        <a:bodyPr/>
        <a:lstStyle/>
        <a:p>
          <a:endParaRPr lang="en-US"/>
        </a:p>
      </dgm:t>
    </dgm:pt>
    <dgm:pt modelId="{A91A4DC8-AF92-44BA-87D7-07AAA776C5DD}" type="sibTrans" cxnId="{AB30EE5E-F4E4-4966-81C9-E6BFBA58E23F}">
      <dgm:prSet/>
      <dgm:spPr/>
      <dgm:t>
        <a:bodyPr/>
        <a:lstStyle/>
        <a:p>
          <a:endParaRPr lang="en-US"/>
        </a:p>
      </dgm:t>
    </dgm:pt>
    <dgm:pt modelId="{43BD4F21-E47E-4B7A-8E0C-8E2CB6E807E7}">
      <dgm:prSet/>
      <dgm:spPr/>
      <dgm:t>
        <a:bodyPr/>
        <a:lstStyle/>
        <a:p>
          <a:pPr>
            <a:lnSpc>
              <a:spcPct val="100000"/>
            </a:lnSpc>
          </a:pPr>
          <a:r>
            <a:rPr lang="en-US" u="sng"/>
            <a:t>Telemarketing Sales Rule (TSR)</a:t>
          </a:r>
          <a:endParaRPr lang="en-US"/>
        </a:p>
      </dgm:t>
    </dgm:pt>
    <dgm:pt modelId="{95B8A477-96B4-499C-A54D-E6DCE8CF42AA}" type="parTrans" cxnId="{C75EB4D3-839F-4CE4-9CA9-44B61DA06CB9}">
      <dgm:prSet/>
      <dgm:spPr/>
      <dgm:t>
        <a:bodyPr/>
        <a:lstStyle/>
        <a:p>
          <a:endParaRPr lang="en-US"/>
        </a:p>
      </dgm:t>
    </dgm:pt>
    <dgm:pt modelId="{3000ABE8-2722-4A4B-8B30-2F3ACB877AEF}" type="sibTrans" cxnId="{C75EB4D3-839F-4CE4-9CA9-44B61DA06CB9}">
      <dgm:prSet/>
      <dgm:spPr/>
      <dgm:t>
        <a:bodyPr/>
        <a:lstStyle/>
        <a:p>
          <a:endParaRPr lang="en-US"/>
        </a:p>
      </dgm:t>
    </dgm:pt>
    <dgm:pt modelId="{B9AD0790-900A-4F44-BAE4-0D9C17F4001C}">
      <dgm:prSet/>
      <dgm:spPr/>
      <dgm:t>
        <a:bodyPr/>
        <a:lstStyle/>
        <a:p>
          <a:pPr>
            <a:lnSpc>
              <a:spcPct val="100000"/>
            </a:lnSpc>
          </a:pPr>
          <a:r>
            <a:rPr lang="en-US"/>
            <a:t>Enforced by Federal Trade Commission</a:t>
          </a:r>
        </a:p>
      </dgm:t>
    </dgm:pt>
    <dgm:pt modelId="{A8341B57-22BC-4A87-B013-38F7A332DC7D}" type="parTrans" cxnId="{47D82597-13DD-4339-9D66-D1797D0CF265}">
      <dgm:prSet/>
      <dgm:spPr/>
      <dgm:t>
        <a:bodyPr/>
        <a:lstStyle/>
        <a:p>
          <a:endParaRPr lang="en-US"/>
        </a:p>
      </dgm:t>
    </dgm:pt>
    <dgm:pt modelId="{9D7FF285-A105-43AB-95AF-38BD68082B7E}" type="sibTrans" cxnId="{47D82597-13DD-4339-9D66-D1797D0CF265}">
      <dgm:prSet/>
      <dgm:spPr/>
      <dgm:t>
        <a:bodyPr/>
        <a:lstStyle/>
        <a:p>
          <a:endParaRPr lang="en-US"/>
        </a:p>
      </dgm:t>
    </dgm:pt>
    <dgm:pt modelId="{9F2C8699-B7FD-4865-8D77-C253E3909549}">
      <dgm:prSet/>
      <dgm:spPr/>
      <dgm:t>
        <a:bodyPr/>
        <a:lstStyle/>
        <a:p>
          <a:pPr>
            <a:lnSpc>
              <a:spcPct val="100000"/>
            </a:lnSpc>
          </a:pPr>
          <a:r>
            <a:rPr lang="en-US"/>
            <a:t>Regulates calls and text messages </a:t>
          </a:r>
        </a:p>
      </dgm:t>
    </dgm:pt>
    <dgm:pt modelId="{88A6E167-469E-4CFF-BA70-B7691D9C4CBD}" type="parTrans" cxnId="{D842B98E-07C9-47F2-BF9E-3B98B11BD969}">
      <dgm:prSet/>
      <dgm:spPr/>
      <dgm:t>
        <a:bodyPr/>
        <a:lstStyle/>
        <a:p>
          <a:endParaRPr lang="en-US"/>
        </a:p>
      </dgm:t>
    </dgm:pt>
    <dgm:pt modelId="{1C9DA3C6-4F9E-4D93-A074-C7EB14DED3C8}" type="sibTrans" cxnId="{D842B98E-07C9-47F2-BF9E-3B98B11BD969}">
      <dgm:prSet/>
      <dgm:spPr/>
      <dgm:t>
        <a:bodyPr/>
        <a:lstStyle/>
        <a:p>
          <a:endParaRPr lang="en-US"/>
        </a:p>
      </dgm:t>
    </dgm:pt>
    <dgm:pt modelId="{AB350876-7E34-422D-85DD-78A76FBB9B84}">
      <dgm:prSet/>
      <dgm:spPr/>
      <dgm:t>
        <a:bodyPr/>
        <a:lstStyle/>
        <a:p>
          <a:pPr>
            <a:lnSpc>
              <a:spcPct val="100000"/>
            </a:lnSpc>
          </a:pPr>
          <a:r>
            <a:rPr lang="en-US" u="sng"/>
            <a:t>CAN-SPAM Act</a:t>
          </a:r>
          <a:endParaRPr lang="en-US"/>
        </a:p>
      </dgm:t>
    </dgm:pt>
    <dgm:pt modelId="{17ADB545-3A8E-4736-A798-CEE0534C6C66}" type="parTrans" cxnId="{E206DBA1-2C31-4F2E-8AB2-3FF1068D70F7}">
      <dgm:prSet/>
      <dgm:spPr/>
      <dgm:t>
        <a:bodyPr/>
        <a:lstStyle/>
        <a:p>
          <a:endParaRPr lang="en-US"/>
        </a:p>
      </dgm:t>
    </dgm:pt>
    <dgm:pt modelId="{ADC5213A-3ADA-48CD-A7C9-381B2A773D1F}" type="sibTrans" cxnId="{E206DBA1-2C31-4F2E-8AB2-3FF1068D70F7}">
      <dgm:prSet/>
      <dgm:spPr/>
      <dgm:t>
        <a:bodyPr/>
        <a:lstStyle/>
        <a:p>
          <a:endParaRPr lang="en-US"/>
        </a:p>
      </dgm:t>
    </dgm:pt>
    <dgm:pt modelId="{9E031447-E140-4E1C-9BD5-FB28796FCC5A}">
      <dgm:prSet/>
      <dgm:spPr/>
      <dgm:t>
        <a:bodyPr/>
        <a:lstStyle/>
        <a:p>
          <a:pPr>
            <a:lnSpc>
              <a:spcPct val="100000"/>
            </a:lnSpc>
          </a:pPr>
          <a:r>
            <a:rPr lang="en-US"/>
            <a:t>Enforced by FTC </a:t>
          </a:r>
        </a:p>
      </dgm:t>
    </dgm:pt>
    <dgm:pt modelId="{A268ECBC-1B91-4B51-BD42-AAD02408DBE1}" type="parTrans" cxnId="{38BD2660-6FDC-40B3-9228-CCE1204E41F8}">
      <dgm:prSet/>
      <dgm:spPr/>
      <dgm:t>
        <a:bodyPr/>
        <a:lstStyle/>
        <a:p>
          <a:endParaRPr lang="en-US"/>
        </a:p>
      </dgm:t>
    </dgm:pt>
    <dgm:pt modelId="{2FF221CA-96FA-4766-B951-54C7733B66ED}" type="sibTrans" cxnId="{38BD2660-6FDC-40B3-9228-CCE1204E41F8}">
      <dgm:prSet/>
      <dgm:spPr/>
      <dgm:t>
        <a:bodyPr/>
        <a:lstStyle/>
        <a:p>
          <a:endParaRPr lang="en-US"/>
        </a:p>
      </dgm:t>
    </dgm:pt>
    <dgm:pt modelId="{4637EDBC-5867-4EA9-82A4-3CAFD2321977}">
      <dgm:prSet/>
      <dgm:spPr/>
      <dgm:t>
        <a:bodyPr/>
        <a:lstStyle/>
        <a:p>
          <a:pPr>
            <a:lnSpc>
              <a:spcPct val="100000"/>
            </a:lnSpc>
          </a:pPr>
          <a:r>
            <a:rPr lang="en-US"/>
            <a:t>Regulates commercial emails </a:t>
          </a:r>
        </a:p>
      </dgm:t>
    </dgm:pt>
    <dgm:pt modelId="{BAB9CECC-DEF1-4DED-B1BC-E38EBA2D661F}" type="parTrans" cxnId="{A19B8CCD-9F86-4C29-A15E-B21019AB3ED3}">
      <dgm:prSet/>
      <dgm:spPr/>
      <dgm:t>
        <a:bodyPr/>
        <a:lstStyle/>
        <a:p>
          <a:endParaRPr lang="en-US"/>
        </a:p>
      </dgm:t>
    </dgm:pt>
    <dgm:pt modelId="{4C7E6217-3389-4E1A-82F5-8D7DDF3FA1E3}" type="sibTrans" cxnId="{A19B8CCD-9F86-4C29-A15E-B21019AB3ED3}">
      <dgm:prSet/>
      <dgm:spPr/>
      <dgm:t>
        <a:bodyPr/>
        <a:lstStyle/>
        <a:p>
          <a:endParaRPr lang="en-US"/>
        </a:p>
      </dgm:t>
    </dgm:pt>
    <dgm:pt modelId="{E4B8CB36-6CF9-4F70-A7A5-459AD6A29120}">
      <dgm:prSet/>
      <dgm:spPr/>
      <dgm:t>
        <a:bodyPr/>
        <a:lstStyle/>
        <a:p>
          <a:pPr>
            <a:lnSpc>
              <a:spcPct val="100000"/>
            </a:lnSpc>
          </a:pPr>
          <a:r>
            <a:rPr lang="en-US" u="sng"/>
            <a:t>Do Not Call</a:t>
          </a:r>
          <a:endParaRPr lang="en-US"/>
        </a:p>
      </dgm:t>
    </dgm:pt>
    <dgm:pt modelId="{BE21B005-4940-4879-B159-83702E3F2BFD}" type="parTrans" cxnId="{C04D9310-9ADE-4307-AD7D-B674D743555C}">
      <dgm:prSet/>
      <dgm:spPr/>
      <dgm:t>
        <a:bodyPr/>
        <a:lstStyle/>
        <a:p>
          <a:endParaRPr lang="en-US"/>
        </a:p>
      </dgm:t>
    </dgm:pt>
    <dgm:pt modelId="{5093882C-EAAA-4D64-B4A7-6AFEE6322C0D}" type="sibTrans" cxnId="{C04D9310-9ADE-4307-AD7D-B674D743555C}">
      <dgm:prSet/>
      <dgm:spPr/>
      <dgm:t>
        <a:bodyPr/>
        <a:lstStyle/>
        <a:p>
          <a:endParaRPr lang="en-US"/>
        </a:p>
      </dgm:t>
    </dgm:pt>
    <dgm:pt modelId="{79A09DED-E7DB-4FFB-B6E9-E4EF785504E7}">
      <dgm:prSet/>
      <dgm:spPr/>
      <dgm:t>
        <a:bodyPr/>
        <a:lstStyle/>
        <a:p>
          <a:pPr>
            <a:lnSpc>
              <a:spcPct val="100000"/>
            </a:lnSpc>
          </a:pPr>
          <a:r>
            <a:rPr lang="en-US"/>
            <a:t>Jointly administered by FCC and FTC</a:t>
          </a:r>
        </a:p>
      </dgm:t>
    </dgm:pt>
    <dgm:pt modelId="{BFC3B7A3-2B6A-4CC2-8EA2-3A399E3ED4C3}" type="parTrans" cxnId="{04F185D0-BB7E-4C21-9DFD-668BB5365414}">
      <dgm:prSet/>
      <dgm:spPr/>
      <dgm:t>
        <a:bodyPr/>
        <a:lstStyle/>
        <a:p>
          <a:endParaRPr lang="en-US"/>
        </a:p>
      </dgm:t>
    </dgm:pt>
    <dgm:pt modelId="{755965C1-BE97-4F8C-A6F8-E4D9EB9F43E9}" type="sibTrans" cxnId="{04F185D0-BB7E-4C21-9DFD-668BB5365414}">
      <dgm:prSet/>
      <dgm:spPr/>
      <dgm:t>
        <a:bodyPr/>
        <a:lstStyle/>
        <a:p>
          <a:endParaRPr lang="en-US"/>
        </a:p>
      </dgm:t>
    </dgm:pt>
    <dgm:pt modelId="{D5A518A6-C60D-4AEC-8375-DF1B943120B1}" type="pres">
      <dgm:prSet presAssocID="{FF052147-9455-433F-963C-47B435C323E1}" presName="root" presStyleCnt="0">
        <dgm:presLayoutVars>
          <dgm:dir/>
          <dgm:resizeHandles val="exact"/>
        </dgm:presLayoutVars>
      </dgm:prSet>
      <dgm:spPr/>
    </dgm:pt>
    <dgm:pt modelId="{9149981D-D379-4F0D-BD09-364301C68775}" type="pres">
      <dgm:prSet presAssocID="{81B0A249-F097-4A9B-B6E1-96424A853C17}" presName="compNode" presStyleCnt="0"/>
      <dgm:spPr/>
    </dgm:pt>
    <dgm:pt modelId="{72391D65-452E-4296-9DC3-6B26CC566090}" type="pres">
      <dgm:prSet presAssocID="{81B0A249-F097-4A9B-B6E1-96424A853C17}" presName="bgRect" presStyleLbl="bgShp" presStyleIdx="0" presStyleCnt="4"/>
      <dgm:spPr/>
    </dgm:pt>
    <dgm:pt modelId="{F4FFE355-34FD-4043-8428-B4AE0993E00F}" type="pres">
      <dgm:prSet presAssocID="{81B0A249-F097-4A9B-B6E1-96424A853C1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elephone"/>
        </a:ext>
      </dgm:extLst>
    </dgm:pt>
    <dgm:pt modelId="{A631EDFF-3D14-4392-92C4-799CBD37728A}" type="pres">
      <dgm:prSet presAssocID="{81B0A249-F097-4A9B-B6E1-96424A853C17}" presName="spaceRect" presStyleCnt="0"/>
      <dgm:spPr/>
    </dgm:pt>
    <dgm:pt modelId="{7287C720-CF5A-46A4-B131-33C96BB54494}" type="pres">
      <dgm:prSet presAssocID="{81B0A249-F097-4A9B-B6E1-96424A853C17}" presName="parTx" presStyleLbl="revTx" presStyleIdx="0" presStyleCnt="8">
        <dgm:presLayoutVars>
          <dgm:chMax val="0"/>
          <dgm:chPref val="0"/>
        </dgm:presLayoutVars>
      </dgm:prSet>
      <dgm:spPr/>
    </dgm:pt>
    <dgm:pt modelId="{426388C7-7C47-4283-B7E9-7E796C58A00D}" type="pres">
      <dgm:prSet presAssocID="{81B0A249-F097-4A9B-B6E1-96424A853C17}" presName="desTx" presStyleLbl="revTx" presStyleIdx="1" presStyleCnt="8">
        <dgm:presLayoutVars/>
      </dgm:prSet>
      <dgm:spPr/>
    </dgm:pt>
    <dgm:pt modelId="{E2C9E66A-142B-4DD2-9F19-98299778C643}" type="pres">
      <dgm:prSet presAssocID="{4C4C3B3E-8C15-4E58-ACA3-9D7592F25DF3}" presName="sibTrans" presStyleCnt="0"/>
      <dgm:spPr/>
    </dgm:pt>
    <dgm:pt modelId="{4D6C339C-53FB-4AAE-BB7D-469085F68AF9}" type="pres">
      <dgm:prSet presAssocID="{43BD4F21-E47E-4B7A-8E0C-8E2CB6E807E7}" presName="compNode" presStyleCnt="0"/>
      <dgm:spPr/>
    </dgm:pt>
    <dgm:pt modelId="{745A3AA6-CA23-4033-8ABB-BEB6868C42AF}" type="pres">
      <dgm:prSet presAssocID="{43BD4F21-E47E-4B7A-8E0C-8E2CB6E807E7}" presName="bgRect" presStyleLbl="bgShp" presStyleIdx="1" presStyleCnt="4"/>
      <dgm:spPr/>
    </dgm:pt>
    <dgm:pt modelId="{0661ED3A-0901-4609-9203-13D8CA41D4DF}" type="pres">
      <dgm:prSet presAssocID="{43BD4F21-E47E-4B7A-8E0C-8E2CB6E807E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peaker Phone"/>
        </a:ext>
      </dgm:extLst>
    </dgm:pt>
    <dgm:pt modelId="{5AAB7F43-C492-4671-808C-04BF1EE6AC1C}" type="pres">
      <dgm:prSet presAssocID="{43BD4F21-E47E-4B7A-8E0C-8E2CB6E807E7}" presName="spaceRect" presStyleCnt="0"/>
      <dgm:spPr/>
    </dgm:pt>
    <dgm:pt modelId="{6C7DCB97-E3BC-437D-B47C-25DC16FD4A01}" type="pres">
      <dgm:prSet presAssocID="{43BD4F21-E47E-4B7A-8E0C-8E2CB6E807E7}" presName="parTx" presStyleLbl="revTx" presStyleIdx="2" presStyleCnt="8">
        <dgm:presLayoutVars>
          <dgm:chMax val="0"/>
          <dgm:chPref val="0"/>
        </dgm:presLayoutVars>
      </dgm:prSet>
      <dgm:spPr/>
    </dgm:pt>
    <dgm:pt modelId="{7BB61774-F7A3-49F1-9914-C1AF03740110}" type="pres">
      <dgm:prSet presAssocID="{43BD4F21-E47E-4B7A-8E0C-8E2CB6E807E7}" presName="desTx" presStyleLbl="revTx" presStyleIdx="3" presStyleCnt="8">
        <dgm:presLayoutVars/>
      </dgm:prSet>
      <dgm:spPr/>
    </dgm:pt>
    <dgm:pt modelId="{96F3274A-9AAC-4FC4-A36E-C252B22F70EF}" type="pres">
      <dgm:prSet presAssocID="{3000ABE8-2722-4A4B-8B30-2F3ACB877AEF}" presName="sibTrans" presStyleCnt="0"/>
      <dgm:spPr/>
    </dgm:pt>
    <dgm:pt modelId="{19971567-26E9-4C98-94E7-1832261B03C0}" type="pres">
      <dgm:prSet presAssocID="{AB350876-7E34-422D-85DD-78A76FBB9B84}" presName="compNode" presStyleCnt="0"/>
      <dgm:spPr/>
    </dgm:pt>
    <dgm:pt modelId="{54A2561E-1DC9-41F9-A66D-2F478A0FCB6A}" type="pres">
      <dgm:prSet presAssocID="{AB350876-7E34-422D-85DD-78A76FBB9B84}" presName="bgRect" presStyleLbl="bgShp" presStyleIdx="2" presStyleCnt="4"/>
      <dgm:spPr/>
    </dgm:pt>
    <dgm:pt modelId="{E703ECCA-598D-4C44-BCF6-2AEAD61E8DAA}" type="pres">
      <dgm:prSet presAssocID="{AB350876-7E34-422D-85DD-78A76FBB9B8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Email"/>
        </a:ext>
      </dgm:extLst>
    </dgm:pt>
    <dgm:pt modelId="{139BB30F-6012-494E-855F-ABB0266A61FE}" type="pres">
      <dgm:prSet presAssocID="{AB350876-7E34-422D-85DD-78A76FBB9B84}" presName="spaceRect" presStyleCnt="0"/>
      <dgm:spPr/>
    </dgm:pt>
    <dgm:pt modelId="{9D04C6BB-8004-4278-9DE9-C949423152D0}" type="pres">
      <dgm:prSet presAssocID="{AB350876-7E34-422D-85DD-78A76FBB9B84}" presName="parTx" presStyleLbl="revTx" presStyleIdx="4" presStyleCnt="8">
        <dgm:presLayoutVars>
          <dgm:chMax val="0"/>
          <dgm:chPref val="0"/>
        </dgm:presLayoutVars>
      </dgm:prSet>
      <dgm:spPr/>
    </dgm:pt>
    <dgm:pt modelId="{2CACA967-75FC-4A50-9C06-7DA7461218E8}" type="pres">
      <dgm:prSet presAssocID="{AB350876-7E34-422D-85DD-78A76FBB9B84}" presName="desTx" presStyleLbl="revTx" presStyleIdx="5" presStyleCnt="8">
        <dgm:presLayoutVars/>
      </dgm:prSet>
      <dgm:spPr/>
    </dgm:pt>
    <dgm:pt modelId="{BC390419-367F-4C52-B22F-8664E7CF43AC}" type="pres">
      <dgm:prSet presAssocID="{ADC5213A-3ADA-48CD-A7C9-381B2A773D1F}" presName="sibTrans" presStyleCnt="0"/>
      <dgm:spPr/>
    </dgm:pt>
    <dgm:pt modelId="{B8BDDE89-1753-425E-8735-A5972BE2AFD4}" type="pres">
      <dgm:prSet presAssocID="{E4B8CB36-6CF9-4F70-A7A5-459AD6A29120}" presName="compNode" presStyleCnt="0"/>
      <dgm:spPr/>
    </dgm:pt>
    <dgm:pt modelId="{F2663C94-A4E7-4A7C-B163-8B42BBFF04E6}" type="pres">
      <dgm:prSet presAssocID="{E4B8CB36-6CF9-4F70-A7A5-459AD6A29120}" presName="bgRect" presStyleLbl="bgShp" presStyleIdx="3" presStyleCnt="4"/>
      <dgm:spPr/>
    </dgm:pt>
    <dgm:pt modelId="{F77E1108-1F88-41DA-8A22-FE9A610B858B}" type="pres">
      <dgm:prSet presAssocID="{E4B8CB36-6CF9-4F70-A7A5-459AD6A2912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andshake"/>
        </a:ext>
      </dgm:extLst>
    </dgm:pt>
    <dgm:pt modelId="{EDCBFEC1-3E1D-4CD6-A2DA-CDED928AEE31}" type="pres">
      <dgm:prSet presAssocID="{E4B8CB36-6CF9-4F70-A7A5-459AD6A29120}" presName="spaceRect" presStyleCnt="0"/>
      <dgm:spPr/>
    </dgm:pt>
    <dgm:pt modelId="{D9AE6431-3F77-434A-9EEC-2078CEB466F8}" type="pres">
      <dgm:prSet presAssocID="{E4B8CB36-6CF9-4F70-A7A5-459AD6A29120}" presName="parTx" presStyleLbl="revTx" presStyleIdx="6" presStyleCnt="8">
        <dgm:presLayoutVars>
          <dgm:chMax val="0"/>
          <dgm:chPref val="0"/>
        </dgm:presLayoutVars>
      </dgm:prSet>
      <dgm:spPr/>
    </dgm:pt>
    <dgm:pt modelId="{6CEA0EA2-12DE-4930-81F5-718A59AD7F86}" type="pres">
      <dgm:prSet presAssocID="{E4B8CB36-6CF9-4F70-A7A5-459AD6A29120}" presName="desTx" presStyleLbl="revTx" presStyleIdx="7" presStyleCnt="8">
        <dgm:presLayoutVars/>
      </dgm:prSet>
      <dgm:spPr/>
    </dgm:pt>
  </dgm:ptLst>
  <dgm:cxnLst>
    <dgm:cxn modelId="{D95BA302-724F-463A-BCAD-DD79E266FCD6}" type="presOf" srcId="{79A09DED-E7DB-4FFB-B6E9-E4EF785504E7}" destId="{6CEA0EA2-12DE-4930-81F5-718A59AD7F86}" srcOrd="0" destOrd="0" presId="urn:microsoft.com/office/officeart/2018/2/layout/IconVerticalSolidList"/>
    <dgm:cxn modelId="{4090B503-C4D4-4182-A0FB-9F47D4BC8322}" type="presOf" srcId="{9E031447-E140-4E1C-9BD5-FB28796FCC5A}" destId="{2CACA967-75FC-4A50-9C06-7DA7461218E8}" srcOrd="0" destOrd="0" presId="urn:microsoft.com/office/officeart/2018/2/layout/IconVerticalSolidList"/>
    <dgm:cxn modelId="{C04D9310-9ADE-4307-AD7D-B674D743555C}" srcId="{FF052147-9455-433F-963C-47B435C323E1}" destId="{E4B8CB36-6CF9-4F70-A7A5-459AD6A29120}" srcOrd="3" destOrd="0" parTransId="{BE21B005-4940-4879-B159-83702E3F2BFD}" sibTransId="{5093882C-EAAA-4D64-B4A7-6AFEE6322C0D}"/>
    <dgm:cxn modelId="{988F9B2E-C6B9-402A-BD96-39B08ED2B0C3}" srcId="{FF052147-9455-433F-963C-47B435C323E1}" destId="{81B0A249-F097-4A9B-B6E1-96424A853C17}" srcOrd="0" destOrd="0" parTransId="{808457BF-E5BA-46A2-B2F1-233D38D2BE69}" sibTransId="{4C4C3B3E-8C15-4E58-ACA3-9D7592F25DF3}"/>
    <dgm:cxn modelId="{3E5BC12F-C1F1-4FE1-95C4-FEC1AE7FF37E}" type="presOf" srcId="{70BFE7E1-E023-4013-8927-AC28D9BDF4A5}" destId="{426388C7-7C47-4283-B7E9-7E796C58A00D}" srcOrd="0" destOrd="1" presId="urn:microsoft.com/office/officeart/2018/2/layout/IconVerticalSolidList"/>
    <dgm:cxn modelId="{AB30EE5E-F4E4-4966-81C9-E6BFBA58E23F}" srcId="{81B0A249-F097-4A9B-B6E1-96424A853C17}" destId="{70BFE7E1-E023-4013-8927-AC28D9BDF4A5}" srcOrd="1" destOrd="0" parTransId="{F2E6617B-3EA3-4CF3-A3CC-42488731382F}" sibTransId="{A91A4DC8-AF92-44BA-87D7-07AAA776C5DD}"/>
    <dgm:cxn modelId="{38BD2660-6FDC-40B3-9228-CCE1204E41F8}" srcId="{AB350876-7E34-422D-85DD-78A76FBB9B84}" destId="{9E031447-E140-4E1C-9BD5-FB28796FCC5A}" srcOrd="0" destOrd="0" parTransId="{A268ECBC-1B91-4B51-BD42-AAD02408DBE1}" sibTransId="{2FF221CA-96FA-4766-B951-54C7733B66ED}"/>
    <dgm:cxn modelId="{B16EC56E-3BF5-4883-B850-0CA85E524F20}" type="presOf" srcId="{81B0A249-F097-4A9B-B6E1-96424A853C17}" destId="{7287C720-CF5A-46A4-B131-33C96BB54494}" srcOrd="0" destOrd="0" presId="urn:microsoft.com/office/officeart/2018/2/layout/IconVerticalSolidList"/>
    <dgm:cxn modelId="{D842B98E-07C9-47F2-BF9E-3B98B11BD969}" srcId="{43BD4F21-E47E-4B7A-8E0C-8E2CB6E807E7}" destId="{9F2C8699-B7FD-4865-8D77-C253E3909549}" srcOrd="1" destOrd="0" parTransId="{88A6E167-469E-4CFF-BA70-B7691D9C4CBD}" sibTransId="{1C9DA3C6-4F9E-4D93-A074-C7EB14DED3C8}"/>
    <dgm:cxn modelId="{0719E28E-975B-4B93-BC5D-5C6178F29B27}" type="presOf" srcId="{43BD4F21-E47E-4B7A-8E0C-8E2CB6E807E7}" destId="{6C7DCB97-E3BC-437D-B47C-25DC16FD4A01}" srcOrd="0" destOrd="0" presId="urn:microsoft.com/office/officeart/2018/2/layout/IconVerticalSolidList"/>
    <dgm:cxn modelId="{96CE9395-7C62-4D86-AD74-39CD119060D0}" srcId="{81B0A249-F097-4A9B-B6E1-96424A853C17}" destId="{7D34B17D-B29F-4ED1-B4CA-D0E2E8F35500}" srcOrd="0" destOrd="0" parTransId="{C8EE16BD-505D-4FA5-9C10-BA9A6EF93031}" sibTransId="{A1F8AFA4-0840-4BFB-AAA4-939469B71FB3}"/>
    <dgm:cxn modelId="{47D82597-13DD-4339-9D66-D1797D0CF265}" srcId="{43BD4F21-E47E-4B7A-8E0C-8E2CB6E807E7}" destId="{B9AD0790-900A-4F44-BAE4-0D9C17F4001C}" srcOrd="0" destOrd="0" parTransId="{A8341B57-22BC-4A87-B013-38F7A332DC7D}" sibTransId="{9D7FF285-A105-43AB-95AF-38BD68082B7E}"/>
    <dgm:cxn modelId="{5F3F8A9D-9BCE-465E-AB6C-7739DAAB0A1E}" type="presOf" srcId="{AB350876-7E34-422D-85DD-78A76FBB9B84}" destId="{9D04C6BB-8004-4278-9DE9-C949423152D0}" srcOrd="0" destOrd="0" presId="urn:microsoft.com/office/officeart/2018/2/layout/IconVerticalSolidList"/>
    <dgm:cxn modelId="{E206DBA1-2C31-4F2E-8AB2-3FF1068D70F7}" srcId="{FF052147-9455-433F-963C-47B435C323E1}" destId="{AB350876-7E34-422D-85DD-78A76FBB9B84}" srcOrd="2" destOrd="0" parTransId="{17ADB545-3A8E-4736-A798-CEE0534C6C66}" sibTransId="{ADC5213A-3ADA-48CD-A7C9-381B2A773D1F}"/>
    <dgm:cxn modelId="{E127F6A2-CAA6-48D0-8404-86F9F13C257E}" type="presOf" srcId="{B9AD0790-900A-4F44-BAE4-0D9C17F4001C}" destId="{7BB61774-F7A3-49F1-9914-C1AF03740110}" srcOrd="0" destOrd="0" presId="urn:microsoft.com/office/officeart/2018/2/layout/IconVerticalSolidList"/>
    <dgm:cxn modelId="{5A42B5AF-C550-457D-A881-B5DFC499005D}" type="presOf" srcId="{FF052147-9455-433F-963C-47B435C323E1}" destId="{D5A518A6-C60D-4AEC-8375-DF1B943120B1}" srcOrd="0" destOrd="0" presId="urn:microsoft.com/office/officeart/2018/2/layout/IconVerticalSolidList"/>
    <dgm:cxn modelId="{A19B8CCD-9F86-4C29-A15E-B21019AB3ED3}" srcId="{AB350876-7E34-422D-85DD-78A76FBB9B84}" destId="{4637EDBC-5867-4EA9-82A4-3CAFD2321977}" srcOrd="1" destOrd="0" parTransId="{BAB9CECC-DEF1-4DED-B1BC-E38EBA2D661F}" sibTransId="{4C7E6217-3389-4E1A-82F5-8D7DDF3FA1E3}"/>
    <dgm:cxn modelId="{04F185D0-BB7E-4C21-9DFD-668BB5365414}" srcId="{E4B8CB36-6CF9-4F70-A7A5-459AD6A29120}" destId="{79A09DED-E7DB-4FFB-B6E9-E4EF785504E7}" srcOrd="0" destOrd="0" parTransId="{BFC3B7A3-2B6A-4CC2-8EA2-3A399E3ED4C3}" sibTransId="{755965C1-BE97-4F8C-A6F8-E4D9EB9F43E9}"/>
    <dgm:cxn modelId="{C75EB4D3-839F-4CE4-9CA9-44B61DA06CB9}" srcId="{FF052147-9455-433F-963C-47B435C323E1}" destId="{43BD4F21-E47E-4B7A-8E0C-8E2CB6E807E7}" srcOrd="1" destOrd="0" parTransId="{95B8A477-96B4-499C-A54D-E6DCE8CF42AA}" sibTransId="{3000ABE8-2722-4A4B-8B30-2F3ACB877AEF}"/>
    <dgm:cxn modelId="{CD3931D8-28CB-47B6-928A-D325768C9150}" type="presOf" srcId="{7D34B17D-B29F-4ED1-B4CA-D0E2E8F35500}" destId="{426388C7-7C47-4283-B7E9-7E796C58A00D}" srcOrd="0" destOrd="0" presId="urn:microsoft.com/office/officeart/2018/2/layout/IconVerticalSolidList"/>
    <dgm:cxn modelId="{FE78EAE4-89AD-47D0-98F7-6D7EFB32F134}" type="presOf" srcId="{9F2C8699-B7FD-4865-8D77-C253E3909549}" destId="{7BB61774-F7A3-49F1-9914-C1AF03740110}" srcOrd="0" destOrd="1" presId="urn:microsoft.com/office/officeart/2018/2/layout/IconVerticalSolidList"/>
    <dgm:cxn modelId="{8B294BE5-4E5B-42C6-91B8-2E21C8C801FC}" type="presOf" srcId="{E4B8CB36-6CF9-4F70-A7A5-459AD6A29120}" destId="{D9AE6431-3F77-434A-9EEC-2078CEB466F8}" srcOrd="0" destOrd="0" presId="urn:microsoft.com/office/officeart/2018/2/layout/IconVerticalSolidList"/>
    <dgm:cxn modelId="{85C363FD-122C-40B0-9E22-1FEC9F40A51B}" type="presOf" srcId="{4637EDBC-5867-4EA9-82A4-3CAFD2321977}" destId="{2CACA967-75FC-4A50-9C06-7DA7461218E8}" srcOrd="0" destOrd="1" presId="urn:microsoft.com/office/officeart/2018/2/layout/IconVerticalSolidList"/>
    <dgm:cxn modelId="{4E062633-AD6C-4BFA-B140-220677351D7F}" type="presParOf" srcId="{D5A518A6-C60D-4AEC-8375-DF1B943120B1}" destId="{9149981D-D379-4F0D-BD09-364301C68775}" srcOrd="0" destOrd="0" presId="urn:microsoft.com/office/officeart/2018/2/layout/IconVerticalSolidList"/>
    <dgm:cxn modelId="{DC849EA4-A7A0-4045-A586-2E0A5B0DE5E2}" type="presParOf" srcId="{9149981D-D379-4F0D-BD09-364301C68775}" destId="{72391D65-452E-4296-9DC3-6B26CC566090}" srcOrd="0" destOrd="0" presId="urn:microsoft.com/office/officeart/2018/2/layout/IconVerticalSolidList"/>
    <dgm:cxn modelId="{512E3BCB-87DF-47E5-94A3-3325B6B1BCCF}" type="presParOf" srcId="{9149981D-D379-4F0D-BD09-364301C68775}" destId="{F4FFE355-34FD-4043-8428-B4AE0993E00F}" srcOrd="1" destOrd="0" presId="urn:microsoft.com/office/officeart/2018/2/layout/IconVerticalSolidList"/>
    <dgm:cxn modelId="{77D06698-92D1-488D-A49A-E52CFC4DD062}" type="presParOf" srcId="{9149981D-D379-4F0D-BD09-364301C68775}" destId="{A631EDFF-3D14-4392-92C4-799CBD37728A}" srcOrd="2" destOrd="0" presId="urn:microsoft.com/office/officeart/2018/2/layout/IconVerticalSolidList"/>
    <dgm:cxn modelId="{CBB7ECA1-98C7-4E7B-B3BD-71F8E7897A53}" type="presParOf" srcId="{9149981D-D379-4F0D-BD09-364301C68775}" destId="{7287C720-CF5A-46A4-B131-33C96BB54494}" srcOrd="3" destOrd="0" presId="urn:microsoft.com/office/officeart/2018/2/layout/IconVerticalSolidList"/>
    <dgm:cxn modelId="{D03C5961-F18A-419F-9A83-1948F9665D6F}" type="presParOf" srcId="{9149981D-D379-4F0D-BD09-364301C68775}" destId="{426388C7-7C47-4283-B7E9-7E796C58A00D}" srcOrd="4" destOrd="0" presId="urn:microsoft.com/office/officeart/2018/2/layout/IconVerticalSolidList"/>
    <dgm:cxn modelId="{B102B1FA-35A3-40FE-BB10-AC2686310584}" type="presParOf" srcId="{D5A518A6-C60D-4AEC-8375-DF1B943120B1}" destId="{E2C9E66A-142B-4DD2-9F19-98299778C643}" srcOrd="1" destOrd="0" presId="urn:microsoft.com/office/officeart/2018/2/layout/IconVerticalSolidList"/>
    <dgm:cxn modelId="{DE21262D-5F2E-4960-96E6-5F08FBCDC4E0}" type="presParOf" srcId="{D5A518A6-C60D-4AEC-8375-DF1B943120B1}" destId="{4D6C339C-53FB-4AAE-BB7D-469085F68AF9}" srcOrd="2" destOrd="0" presId="urn:microsoft.com/office/officeart/2018/2/layout/IconVerticalSolidList"/>
    <dgm:cxn modelId="{30CA430F-CB6A-422F-89DF-CCB4BC89DBBE}" type="presParOf" srcId="{4D6C339C-53FB-4AAE-BB7D-469085F68AF9}" destId="{745A3AA6-CA23-4033-8ABB-BEB6868C42AF}" srcOrd="0" destOrd="0" presId="urn:microsoft.com/office/officeart/2018/2/layout/IconVerticalSolidList"/>
    <dgm:cxn modelId="{8C0A545A-98EE-46FF-ACFB-D48C0E28DF84}" type="presParOf" srcId="{4D6C339C-53FB-4AAE-BB7D-469085F68AF9}" destId="{0661ED3A-0901-4609-9203-13D8CA41D4DF}" srcOrd="1" destOrd="0" presId="urn:microsoft.com/office/officeart/2018/2/layout/IconVerticalSolidList"/>
    <dgm:cxn modelId="{5F7C6DF5-1BC9-4ACB-AE18-1B4EAFAED2FC}" type="presParOf" srcId="{4D6C339C-53FB-4AAE-BB7D-469085F68AF9}" destId="{5AAB7F43-C492-4671-808C-04BF1EE6AC1C}" srcOrd="2" destOrd="0" presId="urn:microsoft.com/office/officeart/2018/2/layout/IconVerticalSolidList"/>
    <dgm:cxn modelId="{DCAA9E27-047D-483A-802A-579D50A8899A}" type="presParOf" srcId="{4D6C339C-53FB-4AAE-BB7D-469085F68AF9}" destId="{6C7DCB97-E3BC-437D-B47C-25DC16FD4A01}" srcOrd="3" destOrd="0" presId="urn:microsoft.com/office/officeart/2018/2/layout/IconVerticalSolidList"/>
    <dgm:cxn modelId="{85611106-A588-455B-84E9-47CD35D81944}" type="presParOf" srcId="{4D6C339C-53FB-4AAE-BB7D-469085F68AF9}" destId="{7BB61774-F7A3-49F1-9914-C1AF03740110}" srcOrd="4" destOrd="0" presId="urn:microsoft.com/office/officeart/2018/2/layout/IconVerticalSolidList"/>
    <dgm:cxn modelId="{26101F55-2522-4740-947F-3451909E8DCE}" type="presParOf" srcId="{D5A518A6-C60D-4AEC-8375-DF1B943120B1}" destId="{96F3274A-9AAC-4FC4-A36E-C252B22F70EF}" srcOrd="3" destOrd="0" presId="urn:microsoft.com/office/officeart/2018/2/layout/IconVerticalSolidList"/>
    <dgm:cxn modelId="{BFFB3A06-B102-4EB0-8FB4-FD53D0E6FD1A}" type="presParOf" srcId="{D5A518A6-C60D-4AEC-8375-DF1B943120B1}" destId="{19971567-26E9-4C98-94E7-1832261B03C0}" srcOrd="4" destOrd="0" presId="urn:microsoft.com/office/officeart/2018/2/layout/IconVerticalSolidList"/>
    <dgm:cxn modelId="{D931F763-0FB7-4775-9FEB-DD8117E31081}" type="presParOf" srcId="{19971567-26E9-4C98-94E7-1832261B03C0}" destId="{54A2561E-1DC9-41F9-A66D-2F478A0FCB6A}" srcOrd="0" destOrd="0" presId="urn:microsoft.com/office/officeart/2018/2/layout/IconVerticalSolidList"/>
    <dgm:cxn modelId="{30EA2FCE-3EE4-4F13-9413-09FE6D083354}" type="presParOf" srcId="{19971567-26E9-4C98-94E7-1832261B03C0}" destId="{E703ECCA-598D-4C44-BCF6-2AEAD61E8DAA}" srcOrd="1" destOrd="0" presId="urn:microsoft.com/office/officeart/2018/2/layout/IconVerticalSolidList"/>
    <dgm:cxn modelId="{3D18F414-C306-4C57-A221-68709A59D10E}" type="presParOf" srcId="{19971567-26E9-4C98-94E7-1832261B03C0}" destId="{139BB30F-6012-494E-855F-ABB0266A61FE}" srcOrd="2" destOrd="0" presId="urn:microsoft.com/office/officeart/2018/2/layout/IconVerticalSolidList"/>
    <dgm:cxn modelId="{51EADE59-51F8-476C-8DFA-EEE7BCC0355B}" type="presParOf" srcId="{19971567-26E9-4C98-94E7-1832261B03C0}" destId="{9D04C6BB-8004-4278-9DE9-C949423152D0}" srcOrd="3" destOrd="0" presId="urn:microsoft.com/office/officeart/2018/2/layout/IconVerticalSolidList"/>
    <dgm:cxn modelId="{A2656749-EB22-4191-87D4-9FACA8DD1FFC}" type="presParOf" srcId="{19971567-26E9-4C98-94E7-1832261B03C0}" destId="{2CACA967-75FC-4A50-9C06-7DA7461218E8}" srcOrd="4" destOrd="0" presId="urn:microsoft.com/office/officeart/2018/2/layout/IconVerticalSolidList"/>
    <dgm:cxn modelId="{00092ED4-E1B2-42FB-9591-AE8F3F965C50}" type="presParOf" srcId="{D5A518A6-C60D-4AEC-8375-DF1B943120B1}" destId="{BC390419-367F-4C52-B22F-8664E7CF43AC}" srcOrd="5" destOrd="0" presId="urn:microsoft.com/office/officeart/2018/2/layout/IconVerticalSolidList"/>
    <dgm:cxn modelId="{A61D442C-B07D-4DAF-9EF3-BADC52945F0A}" type="presParOf" srcId="{D5A518A6-C60D-4AEC-8375-DF1B943120B1}" destId="{B8BDDE89-1753-425E-8735-A5972BE2AFD4}" srcOrd="6" destOrd="0" presId="urn:microsoft.com/office/officeart/2018/2/layout/IconVerticalSolidList"/>
    <dgm:cxn modelId="{5860EB67-B8C4-4175-84E7-51AB0D19A69F}" type="presParOf" srcId="{B8BDDE89-1753-425E-8735-A5972BE2AFD4}" destId="{F2663C94-A4E7-4A7C-B163-8B42BBFF04E6}" srcOrd="0" destOrd="0" presId="urn:microsoft.com/office/officeart/2018/2/layout/IconVerticalSolidList"/>
    <dgm:cxn modelId="{91EDC898-87E9-449F-B0BA-15BD1FD84863}" type="presParOf" srcId="{B8BDDE89-1753-425E-8735-A5972BE2AFD4}" destId="{F77E1108-1F88-41DA-8A22-FE9A610B858B}" srcOrd="1" destOrd="0" presId="urn:microsoft.com/office/officeart/2018/2/layout/IconVerticalSolidList"/>
    <dgm:cxn modelId="{F9F8E662-6CDD-4747-A646-E55C178EBE72}" type="presParOf" srcId="{B8BDDE89-1753-425E-8735-A5972BE2AFD4}" destId="{EDCBFEC1-3E1D-4CD6-A2DA-CDED928AEE31}" srcOrd="2" destOrd="0" presId="urn:microsoft.com/office/officeart/2018/2/layout/IconVerticalSolidList"/>
    <dgm:cxn modelId="{6D117765-7706-4A7E-8F18-3210F7A4114B}" type="presParOf" srcId="{B8BDDE89-1753-425E-8735-A5972BE2AFD4}" destId="{D9AE6431-3F77-434A-9EEC-2078CEB466F8}" srcOrd="3" destOrd="0" presId="urn:microsoft.com/office/officeart/2018/2/layout/IconVerticalSolidList"/>
    <dgm:cxn modelId="{51D146B8-1FFD-4731-B03A-C87C39395C69}" type="presParOf" srcId="{B8BDDE89-1753-425E-8735-A5972BE2AFD4}" destId="{6CEA0EA2-12DE-4930-81F5-718A59AD7F86}"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5A5271E-563F-4360-A80C-B37F5772E69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FC6BA23-69E1-45F1-8B12-00C49A41E92F}">
      <dgm:prSet/>
      <dgm:spPr/>
      <dgm:t>
        <a:bodyPr/>
        <a:lstStyle/>
        <a:p>
          <a:pPr>
            <a:lnSpc>
              <a:spcPct val="100000"/>
            </a:lnSpc>
          </a:pPr>
          <a:r>
            <a:rPr lang="en-US" dirty="0"/>
            <a:t>A consumer’s revocation request does not necessarily apply to all automated calls and texts</a:t>
          </a:r>
        </a:p>
      </dgm:t>
    </dgm:pt>
    <dgm:pt modelId="{BA5CFC4C-24A4-466E-B406-C355E4EBC062}" type="parTrans" cxnId="{1925B62A-99AC-4037-A9F7-A6668EF79966}">
      <dgm:prSet/>
      <dgm:spPr/>
      <dgm:t>
        <a:bodyPr/>
        <a:lstStyle/>
        <a:p>
          <a:endParaRPr lang="en-US"/>
        </a:p>
      </dgm:t>
    </dgm:pt>
    <dgm:pt modelId="{75F8F65C-7F7D-4A90-B116-DA4875FA1EE4}" type="sibTrans" cxnId="{1925B62A-99AC-4037-A9F7-A6668EF79966}">
      <dgm:prSet/>
      <dgm:spPr/>
      <dgm:t>
        <a:bodyPr/>
        <a:lstStyle/>
        <a:p>
          <a:endParaRPr lang="en-US"/>
        </a:p>
      </dgm:t>
    </dgm:pt>
    <dgm:pt modelId="{E29CE133-73AF-48A8-B96A-70AE4BCA1E9E}">
      <dgm:prSet/>
      <dgm:spPr/>
      <dgm:t>
        <a:bodyPr/>
        <a:lstStyle/>
        <a:p>
          <a:pPr>
            <a:lnSpc>
              <a:spcPct val="100000"/>
            </a:lnSpc>
          </a:pPr>
          <a:r>
            <a:rPr lang="en-US"/>
            <a:t>Consumers often consent to receive different categories of automated calls/texts – marketing and informational</a:t>
          </a:r>
        </a:p>
      </dgm:t>
    </dgm:pt>
    <dgm:pt modelId="{98825E97-A707-49B8-947B-5031402E0E5C}" type="parTrans" cxnId="{BD7EB866-46A2-47CA-A928-060C4B67EDB6}">
      <dgm:prSet/>
      <dgm:spPr/>
      <dgm:t>
        <a:bodyPr/>
        <a:lstStyle/>
        <a:p>
          <a:endParaRPr lang="en-US"/>
        </a:p>
      </dgm:t>
    </dgm:pt>
    <dgm:pt modelId="{26E23286-6BF6-442E-8930-5F55AC97435F}" type="sibTrans" cxnId="{BD7EB866-46A2-47CA-A928-060C4B67EDB6}">
      <dgm:prSet/>
      <dgm:spPr/>
      <dgm:t>
        <a:bodyPr/>
        <a:lstStyle/>
        <a:p>
          <a:endParaRPr lang="en-US"/>
        </a:p>
      </dgm:t>
    </dgm:pt>
    <dgm:pt modelId="{6130F3B0-82C2-4AD3-B081-41781B912D00}">
      <dgm:prSet/>
      <dgm:spPr/>
      <dgm:t>
        <a:bodyPr/>
        <a:lstStyle/>
        <a:p>
          <a:pPr>
            <a:lnSpc>
              <a:spcPct val="100000"/>
            </a:lnSpc>
          </a:pPr>
          <a:r>
            <a:rPr lang="en-US"/>
            <a:t>Nuances in new rule requires careful review of facts</a:t>
          </a:r>
        </a:p>
      </dgm:t>
    </dgm:pt>
    <dgm:pt modelId="{9B78AC77-D699-40AF-97E4-85C9CD35FB3A}" type="parTrans" cxnId="{812B8F70-623D-4F28-B747-2470DA58BB4D}">
      <dgm:prSet/>
      <dgm:spPr/>
      <dgm:t>
        <a:bodyPr/>
        <a:lstStyle/>
        <a:p>
          <a:endParaRPr lang="en-US"/>
        </a:p>
      </dgm:t>
    </dgm:pt>
    <dgm:pt modelId="{53D0A4D9-1B18-4B23-9AB3-2EA845E5F03F}" type="sibTrans" cxnId="{812B8F70-623D-4F28-B747-2470DA58BB4D}">
      <dgm:prSet/>
      <dgm:spPr/>
      <dgm:t>
        <a:bodyPr/>
        <a:lstStyle/>
        <a:p>
          <a:endParaRPr lang="en-US"/>
        </a:p>
      </dgm:t>
    </dgm:pt>
    <dgm:pt modelId="{A2DA2079-15CF-4F5C-B8D7-B11F878E0F61}" type="pres">
      <dgm:prSet presAssocID="{95A5271E-563F-4360-A80C-B37F5772E697}" presName="root" presStyleCnt="0">
        <dgm:presLayoutVars>
          <dgm:dir/>
          <dgm:resizeHandles val="exact"/>
        </dgm:presLayoutVars>
      </dgm:prSet>
      <dgm:spPr/>
    </dgm:pt>
    <dgm:pt modelId="{9E0EA4FF-DD11-42E3-8209-EBEC539831CC}" type="pres">
      <dgm:prSet presAssocID="{3FC6BA23-69E1-45F1-8B12-00C49A41E92F}" presName="compNode" presStyleCnt="0"/>
      <dgm:spPr/>
    </dgm:pt>
    <dgm:pt modelId="{798B34ED-2A9E-413C-B07A-2CB9A8578991}" type="pres">
      <dgm:prSet presAssocID="{3FC6BA23-69E1-45F1-8B12-00C49A41E92F}" presName="bgRect" presStyleLbl="bgShp" presStyleIdx="0" presStyleCnt="3"/>
      <dgm:spPr/>
    </dgm:pt>
    <dgm:pt modelId="{ABC5BD72-0301-409D-B6A0-3CD257D7C86A}" type="pres">
      <dgm:prSet presAssocID="{3FC6BA23-69E1-45F1-8B12-00C49A41E92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Irritant"/>
        </a:ext>
      </dgm:extLst>
    </dgm:pt>
    <dgm:pt modelId="{2950B242-A262-498C-8B40-430C72CFB0AB}" type="pres">
      <dgm:prSet presAssocID="{3FC6BA23-69E1-45F1-8B12-00C49A41E92F}" presName="spaceRect" presStyleCnt="0"/>
      <dgm:spPr/>
    </dgm:pt>
    <dgm:pt modelId="{60D74379-F501-448E-997A-FD393F3D619C}" type="pres">
      <dgm:prSet presAssocID="{3FC6BA23-69E1-45F1-8B12-00C49A41E92F}" presName="parTx" presStyleLbl="revTx" presStyleIdx="0" presStyleCnt="3">
        <dgm:presLayoutVars>
          <dgm:chMax val="0"/>
          <dgm:chPref val="0"/>
        </dgm:presLayoutVars>
      </dgm:prSet>
      <dgm:spPr/>
    </dgm:pt>
    <dgm:pt modelId="{5F387B56-5969-49EE-8B4B-14EA2E841716}" type="pres">
      <dgm:prSet presAssocID="{75F8F65C-7F7D-4A90-B116-DA4875FA1EE4}" presName="sibTrans" presStyleCnt="0"/>
      <dgm:spPr/>
    </dgm:pt>
    <dgm:pt modelId="{8ECFE3C9-3769-4838-9278-1B4049C540DA}" type="pres">
      <dgm:prSet presAssocID="{E29CE133-73AF-48A8-B96A-70AE4BCA1E9E}" presName="compNode" presStyleCnt="0"/>
      <dgm:spPr/>
    </dgm:pt>
    <dgm:pt modelId="{24892E3D-EA10-4D5C-A793-1E7ECF7F1B57}" type="pres">
      <dgm:prSet presAssocID="{E29CE133-73AF-48A8-B96A-70AE4BCA1E9E}" presName="bgRect" presStyleLbl="bgShp" presStyleIdx="1" presStyleCnt="3"/>
      <dgm:spPr/>
    </dgm:pt>
    <dgm:pt modelId="{E32DFE70-40B7-43A6-965B-7072E1E928A2}" type="pres">
      <dgm:prSet presAssocID="{E29CE133-73AF-48A8-B96A-70AE4BCA1E9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peaker Phone"/>
        </a:ext>
      </dgm:extLst>
    </dgm:pt>
    <dgm:pt modelId="{C56C4440-39EB-49A4-B143-3EAC806BA029}" type="pres">
      <dgm:prSet presAssocID="{E29CE133-73AF-48A8-B96A-70AE4BCA1E9E}" presName="spaceRect" presStyleCnt="0"/>
      <dgm:spPr/>
    </dgm:pt>
    <dgm:pt modelId="{B836BF99-DF1F-41CB-9D5F-99A1D2CAD467}" type="pres">
      <dgm:prSet presAssocID="{E29CE133-73AF-48A8-B96A-70AE4BCA1E9E}" presName="parTx" presStyleLbl="revTx" presStyleIdx="1" presStyleCnt="3">
        <dgm:presLayoutVars>
          <dgm:chMax val="0"/>
          <dgm:chPref val="0"/>
        </dgm:presLayoutVars>
      </dgm:prSet>
      <dgm:spPr/>
    </dgm:pt>
    <dgm:pt modelId="{FEF03F20-CF2F-4FFF-9CB7-6A131A9637B1}" type="pres">
      <dgm:prSet presAssocID="{26E23286-6BF6-442E-8930-5F55AC97435F}" presName="sibTrans" presStyleCnt="0"/>
      <dgm:spPr/>
    </dgm:pt>
    <dgm:pt modelId="{F0FA47D6-4D37-439B-B1A9-8822A1C6CC6B}" type="pres">
      <dgm:prSet presAssocID="{6130F3B0-82C2-4AD3-B081-41781B912D00}" presName="compNode" presStyleCnt="0"/>
      <dgm:spPr/>
    </dgm:pt>
    <dgm:pt modelId="{9788A68E-E41A-404C-ACF2-F313FAE6DB0E}" type="pres">
      <dgm:prSet presAssocID="{6130F3B0-82C2-4AD3-B081-41781B912D00}" presName="bgRect" presStyleLbl="bgShp" presStyleIdx="2" presStyleCnt="3"/>
      <dgm:spPr/>
    </dgm:pt>
    <dgm:pt modelId="{45C3A9BF-9565-4443-98B5-D58B593DDE3F}" type="pres">
      <dgm:prSet presAssocID="{6130F3B0-82C2-4AD3-B081-41781B912D0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544C05A4-AE88-4938-B97B-95ED31FD3FA1}" type="pres">
      <dgm:prSet presAssocID="{6130F3B0-82C2-4AD3-B081-41781B912D00}" presName="spaceRect" presStyleCnt="0"/>
      <dgm:spPr/>
    </dgm:pt>
    <dgm:pt modelId="{56A14E46-02D5-44BE-989E-D6CB6D780740}" type="pres">
      <dgm:prSet presAssocID="{6130F3B0-82C2-4AD3-B081-41781B912D00}" presName="parTx" presStyleLbl="revTx" presStyleIdx="2" presStyleCnt="3">
        <dgm:presLayoutVars>
          <dgm:chMax val="0"/>
          <dgm:chPref val="0"/>
        </dgm:presLayoutVars>
      </dgm:prSet>
      <dgm:spPr/>
    </dgm:pt>
  </dgm:ptLst>
  <dgm:cxnLst>
    <dgm:cxn modelId="{1925B62A-99AC-4037-A9F7-A6668EF79966}" srcId="{95A5271E-563F-4360-A80C-B37F5772E697}" destId="{3FC6BA23-69E1-45F1-8B12-00C49A41E92F}" srcOrd="0" destOrd="0" parTransId="{BA5CFC4C-24A4-466E-B406-C355E4EBC062}" sibTransId="{75F8F65C-7F7D-4A90-B116-DA4875FA1EE4}"/>
    <dgm:cxn modelId="{4CB5F43D-9AE5-4DB1-BA74-7C437F9ADBD6}" type="presOf" srcId="{6130F3B0-82C2-4AD3-B081-41781B912D00}" destId="{56A14E46-02D5-44BE-989E-D6CB6D780740}" srcOrd="0" destOrd="0" presId="urn:microsoft.com/office/officeart/2018/2/layout/IconVerticalSolidList"/>
    <dgm:cxn modelId="{BD7EB866-46A2-47CA-A928-060C4B67EDB6}" srcId="{95A5271E-563F-4360-A80C-B37F5772E697}" destId="{E29CE133-73AF-48A8-B96A-70AE4BCA1E9E}" srcOrd="1" destOrd="0" parTransId="{98825E97-A707-49B8-947B-5031402E0E5C}" sibTransId="{26E23286-6BF6-442E-8930-5F55AC97435F}"/>
    <dgm:cxn modelId="{812B8F70-623D-4F28-B747-2470DA58BB4D}" srcId="{95A5271E-563F-4360-A80C-B37F5772E697}" destId="{6130F3B0-82C2-4AD3-B081-41781B912D00}" srcOrd="2" destOrd="0" parTransId="{9B78AC77-D699-40AF-97E4-85C9CD35FB3A}" sibTransId="{53D0A4D9-1B18-4B23-9AB3-2EA845E5F03F}"/>
    <dgm:cxn modelId="{FA309E54-1130-4AA7-9A30-57005817A4B9}" type="presOf" srcId="{3FC6BA23-69E1-45F1-8B12-00C49A41E92F}" destId="{60D74379-F501-448E-997A-FD393F3D619C}" srcOrd="0" destOrd="0" presId="urn:microsoft.com/office/officeart/2018/2/layout/IconVerticalSolidList"/>
    <dgm:cxn modelId="{95DB859C-6110-4617-A1FE-8A67098187C2}" type="presOf" srcId="{E29CE133-73AF-48A8-B96A-70AE4BCA1E9E}" destId="{B836BF99-DF1F-41CB-9D5F-99A1D2CAD467}" srcOrd="0" destOrd="0" presId="urn:microsoft.com/office/officeart/2018/2/layout/IconVerticalSolidList"/>
    <dgm:cxn modelId="{521238E7-E88D-49CD-8D50-C2E886740D22}" type="presOf" srcId="{95A5271E-563F-4360-A80C-B37F5772E697}" destId="{A2DA2079-15CF-4F5C-B8D7-B11F878E0F61}" srcOrd="0" destOrd="0" presId="urn:microsoft.com/office/officeart/2018/2/layout/IconVerticalSolidList"/>
    <dgm:cxn modelId="{838CB1B6-0040-456A-BE8F-3ADFEEE1B171}" type="presParOf" srcId="{A2DA2079-15CF-4F5C-B8D7-B11F878E0F61}" destId="{9E0EA4FF-DD11-42E3-8209-EBEC539831CC}" srcOrd="0" destOrd="0" presId="urn:microsoft.com/office/officeart/2018/2/layout/IconVerticalSolidList"/>
    <dgm:cxn modelId="{8D1FDAA7-C16E-4B47-A7FD-DBA9A1FF3B3B}" type="presParOf" srcId="{9E0EA4FF-DD11-42E3-8209-EBEC539831CC}" destId="{798B34ED-2A9E-413C-B07A-2CB9A8578991}" srcOrd="0" destOrd="0" presId="urn:microsoft.com/office/officeart/2018/2/layout/IconVerticalSolidList"/>
    <dgm:cxn modelId="{1733FC99-2A74-4806-8E03-4EE2008E9B1E}" type="presParOf" srcId="{9E0EA4FF-DD11-42E3-8209-EBEC539831CC}" destId="{ABC5BD72-0301-409D-B6A0-3CD257D7C86A}" srcOrd="1" destOrd="0" presId="urn:microsoft.com/office/officeart/2018/2/layout/IconVerticalSolidList"/>
    <dgm:cxn modelId="{F2509E7C-7A4E-4617-BC98-BF951EADD4AF}" type="presParOf" srcId="{9E0EA4FF-DD11-42E3-8209-EBEC539831CC}" destId="{2950B242-A262-498C-8B40-430C72CFB0AB}" srcOrd="2" destOrd="0" presId="urn:microsoft.com/office/officeart/2018/2/layout/IconVerticalSolidList"/>
    <dgm:cxn modelId="{7118EB9C-A041-481B-9425-8580B74B5371}" type="presParOf" srcId="{9E0EA4FF-DD11-42E3-8209-EBEC539831CC}" destId="{60D74379-F501-448E-997A-FD393F3D619C}" srcOrd="3" destOrd="0" presId="urn:microsoft.com/office/officeart/2018/2/layout/IconVerticalSolidList"/>
    <dgm:cxn modelId="{DB96CFE1-FB6B-4729-8703-4CE5BDF34157}" type="presParOf" srcId="{A2DA2079-15CF-4F5C-B8D7-B11F878E0F61}" destId="{5F387B56-5969-49EE-8B4B-14EA2E841716}" srcOrd="1" destOrd="0" presId="urn:microsoft.com/office/officeart/2018/2/layout/IconVerticalSolidList"/>
    <dgm:cxn modelId="{C6485779-CF27-418C-B31A-06B16B0CBD34}" type="presParOf" srcId="{A2DA2079-15CF-4F5C-B8D7-B11F878E0F61}" destId="{8ECFE3C9-3769-4838-9278-1B4049C540DA}" srcOrd="2" destOrd="0" presId="urn:microsoft.com/office/officeart/2018/2/layout/IconVerticalSolidList"/>
    <dgm:cxn modelId="{A89A91B3-CCDB-4739-8E80-008DB52B7F24}" type="presParOf" srcId="{8ECFE3C9-3769-4838-9278-1B4049C540DA}" destId="{24892E3D-EA10-4D5C-A793-1E7ECF7F1B57}" srcOrd="0" destOrd="0" presId="urn:microsoft.com/office/officeart/2018/2/layout/IconVerticalSolidList"/>
    <dgm:cxn modelId="{43A5C84E-590B-4614-9A17-227756FFF826}" type="presParOf" srcId="{8ECFE3C9-3769-4838-9278-1B4049C540DA}" destId="{E32DFE70-40B7-43A6-965B-7072E1E928A2}" srcOrd="1" destOrd="0" presId="urn:microsoft.com/office/officeart/2018/2/layout/IconVerticalSolidList"/>
    <dgm:cxn modelId="{7AAA6703-A21C-432D-9E2C-53230F260E4B}" type="presParOf" srcId="{8ECFE3C9-3769-4838-9278-1B4049C540DA}" destId="{C56C4440-39EB-49A4-B143-3EAC806BA029}" srcOrd="2" destOrd="0" presId="urn:microsoft.com/office/officeart/2018/2/layout/IconVerticalSolidList"/>
    <dgm:cxn modelId="{12FC94D1-DF58-4372-A5B0-1648E66FF61F}" type="presParOf" srcId="{8ECFE3C9-3769-4838-9278-1B4049C540DA}" destId="{B836BF99-DF1F-41CB-9D5F-99A1D2CAD467}" srcOrd="3" destOrd="0" presId="urn:microsoft.com/office/officeart/2018/2/layout/IconVerticalSolidList"/>
    <dgm:cxn modelId="{8378483A-1BCA-4B93-9266-C0039BF0C1FA}" type="presParOf" srcId="{A2DA2079-15CF-4F5C-B8D7-B11F878E0F61}" destId="{FEF03F20-CF2F-4FFF-9CB7-6A131A9637B1}" srcOrd="3" destOrd="0" presId="urn:microsoft.com/office/officeart/2018/2/layout/IconVerticalSolidList"/>
    <dgm:cxn modelId="{9AFEB8CB-37EE-45BE-AC7D-5D5D1118836E}" type="presParOf" srcId="{A2DA2079-15CF-4F5C-B8D7-B11F878E0F61}" destId="{F0FA47D6-4D37-439B-B1A9-8822A1C6CC6B}" srcOrd="4" destOrd="0" presId="urn:microsoft.com/office/officeart/2018/2/layout/IconVerticalSolidList"/>
    <dgm:cxn modelId="{C6EEE881-F768-404D-AAED-15865C7ACD4E}" type="presParOf" srcId="{F0FA47D6-4D37-439B-B1A9-8822A1C6CC6B}" destId="{9788A68E-E41A-404C-ACF2-F313FAE6DB0E}" srcOrd="0" destOrd="0" presId="urn:microsoft.com/office/officeart/2018/2/layout/IconVerticalSolidList"/>
    <dgm:cxn modelId="{6EC1EF5C-852D-46B8-89C4-B35F10E874BF}" type="presParOf" srcId="{F0FA47D6-4D37-439B-B1A9-8822A1C6CC6B}" destId="{45C3A9BF-9565-4443-98B5-D58B593DDE3F}" srcOrd="1" destOrd="0" presId="urn:microsoft.com/office/officeart/2018/2/layout/IconVerticalSolidList"/>
    <dgm:cxn modelId="{9FFC22DC-8F1E-4038-8C44-D093AC27BFE2}" type="presParOf" srcId="{F0FA47D6-4D37-439B-B1A9-8822A1C6CC6B}" destId="{544C05A4-AE88-4938-B97B-95ED31FD3FA1}" srcOrd="2" destOrd="0" presId="urn:microsoft.com/office/officeart/2018/2/layout/IconVerticalSolidList"/>
    <dgm:cxn modelId="{8F3E98B5-A44A-4B00-9867-D41B9C7D26DC}" type="presParOf" srcId="{F0FA47D6-4D37-439B-B1A9-8822A1C6CC6B}" destId="{56A14E46-02D5-44BE-989E-D6CB6D78074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BF42CD1-EEA3-457B-BF4E-3EB3ED78A951}"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n-US"/>
        </a:p>
      </dgm:t>
    </dgm:pt>
    <dgm:pt modelId="{A95E5275-2B6F-4D91-BB1A-E030E9484611}">
      <dgm:prSet phldrT="[Text]"/>
      <dgm:spPr/>
      <dgm:t>
        <a:bodyPr/>
        <a:lstStyle/>
        <a:p>
          <a:r>
            <a:rPr lang="en-US" dirty="0"/>
            <a:t>Telephone Consumer Protection Act (TCPA)</a:t>
          </a:r>
        </a:p>
      </dgm:t>
    </dgm:pt>
    <dgm:pt modelId="{78CFD456-F020-4E92-86AC-359C319D63B1}" type="parTrans" cxnId="{90E6DD43-71E7-48DA-AB45-0FDE7A3B1A01}">
      <dgm:prSet/>
      <dgm:spPr/>
      <dgm:t>
        <a:bodyPr/>
        <a:lstStyle/>
        <a:p>
          <a:endParaRPr lang="en-US"/>
        </a:p>
      </dgm:t>
    </dgm:pt>
    <dgm:pt modelId="{AC12BE4E-8381-4C7E-B279-F1F6B762F180}" type="sibTrans" cxnId="{90E6DD43-71E7-48DA-AB45-0FDE7A3B1A01}">
      <dgm:prSet/>
      <dgm:spPr/>
      <dgm:t>
        <a:bodyPr/>
        <a:lstStyle/>
        <a:p>
          <a:endParaRPr lang="en-US"/>
        </a:p>
      </dgm:t>
    </dgm:pt>
    <dgm:pt modelId="{59B47061-02A2-42FD-9C88-7865ABD4C8A3}">
      <dgm:prSet phldrT="[Text]"/>
      <dgm:spPr/>
      <dgm:t>
        <a:bodyPr/>
        <a:lstStyle/>
        <a:p>
          <a:r>
            <a:rPr lang="en-US" dirty="0"/>
            <a:t>Consent required before calling or texting using </a:t>
          </a:r>
          <a:r>
            <a:rPr lang="en-US" dirty="0" err="1"/>
            <a:t>autodialer</a:t>
          </a:r>
          <a:r>
            <a:rPr lang="en-US" dirty="0"/>
            <a:t> or artificial or prerecorded voice </a:t>
          </a:r>
        </a:p>
      </dgm:t>
    </dgm:pt>
    <dgm:pt modelId="{713CB1CE-ACCA-4609-96C5-A730CCCDD323}" type="parTrans" cxnId="{55304BAE-2A16-4052-98D3-3F69400B9868}">
      <dgm:prSet/>
      <dgm:spPr/>
      <dgm:t>
        <a:bodyPr/>
        <a:lstStyle/>
        <a:p>
          <a:endParaRPr lang="en-US"/>
        </a:p>
      </dgm:t>
    </dgm:pt>
    <dgm:pt modelId="{52C8FF7B-A1BC-4971-B516-B594B380DCF5}" type="sibTrans" cxnId="{55304BAE-2A16-4052-98D3-3F69400B9868}">
      <dgm:prSet/>
      <dgm:spPr/>
      <dgm:t>
        <a:bodyPr/>
        <a:lstStyle/>
        <a:p>
          <a:endParaRPr lang="en-US"/>
        </a:p>
      </dgm:t>
    </dgm:pt>
    <dgm:pt modelId="{EC2DDA68-A48B-4BF0-9B83-34A682363CB3}">
      <dgm:prSet phldrT="[Text]"/>
      <dgm:spPr/>
      <dgm:t>
        <a:bodyPr/>
        <a:lstStyle/>
        <a:p>
          <a:r>
            <a:rPr lang="en-US" dirty="0"/>
            <a:t>Federal Communications Commission (FCC) New Rule re One-to-One Consent </a:t>
          </a:r>
        </a:p>
      </dgm:t>
    </dgm:pt>
    <dgm:pt modelId="{CEEA7BD3-DB66-4609-9A8F-611ED8FAAF48}" type="parTrans" cxnId="{E0FD48E1-CAA7-4F72-B688-0F52969352DC}">
      <dgm:prSet/>
      <dgm:spPr/>
      <dgm:t>
        <a:bodyPr/>
        <a:lstStyle/>
        <a:p>
          <a:endParaRPr lang="en-US"/>
        </a:p>
      </dgm:t>
    </dgm:pt>
    <dgm:pt modelId="{5B627900-C6B2-41EC-B077-3CB08F1D25C2}" type="sibTrans" cxnId="{E0FD48E1-CAA7-4F72-B688-0F52969352DC}">
      <dgm:prSet/>
      <dgm:spPr/>
      <dgm:t>
        <a:bodyPr/>
        <a:lstStyle/>
        <a:p>
          <a:endParaRPr lang="en-US"/>
        </a:p>
      </dgm:t>
    </dgm:pt>
    <dgm:pt modelId="{4A20D01A-E3E5-4363-AF63-6865708A8E48}">
      <dgm:prSet phldrT="[Text]"/>
      <dgm:spPr/>
      <dgm:t>
        <a:bodyPr/>
        <a:lstStyle/>
        <a:p>
          <a:r>
            <a:rPr lang="en-US" dirty="0"/>
            <a:t>New rule means consumers can provide consent to receive automated calls/texts from only one seller at a time</a:t>
          </a:r>
        </a:p>
      </dgm:t>
    </dgm:pt>
    <dgm:pt modelId="{9079E3FA-1F43-423B-AC0C-5A8FE8C7DCA0}" type="parTrans" cxnId="{60FCAD70-89FD-4F6A-BDEE-FAF101D1E818}">
      <dgm:prSet/>
      <dgm:spPr/>
      <dgm:t>
        <a:bodyPr/>
        <a:lstStyle/>
        <a:p>
          <a:endParaRPr lang="en-US"/>
        </a:p>
      </dgm:t>
    </dgm:pt>
    <dgm:pt modelId="{4A005F78-D308-4872-9B31-C8E3E147E6D2}" type="sibTrans" cxnId="{60FCAD70-89FD-4F6A-BDEE-FAF101D1E818}">
      <dgm:prSet/>
      <dgm:spPr/>
      <dgm:t>
        <a:bodyPr/>
        <a:lstStyle/>
        <a:p>
          <a:endParaRPr lang="en-US"/>
        </a:p>
      </dgm:t>
    </dgm:pt>
    <dgm:pt modelId="{F222CF06-786F-4963-9163-F321910EEC75}">
      <dgm:prSet phldrT="[Text]"/>
      <dgm:spPr/>
      <dgm:t>
        <a:bodyPr/>
        <a:lstStyle/>
        <a:p>
          <a:r>
            <a:rPr lang="en-US" dirty="0"/>
            <a:t>Federal Trade Commission (FTC) New Recordkeeping Requirements </a:t>
          </a:r>
        </a:p>
      </dgm:t>
    </dgm:pt>
    <dgm:pt modelId="{ACD40082-4829-4E3F-93AF-6AD37E728303}" type="parTrans" cxnId="{878B8EE1-BCE5-47F3-BB19-CA0F3A282788}">
      <dgm:prSet/>
      <dgm:spPr/>
      <dgm:t>
        <a:bodyPr/>
        <a:lstStyle/>
        <a:p>
          <a:endParaRPr lang="en-US"/>
        </a:p>
      </dgm:t>
    </dgm:pt>
    <dgm:pt modelId="{CC56C2F1-298D-474F-A50F-64A19D3800CE}" type="sibTrans" cxnId="{878B8EE1-BCE5-47F3-BB19-CA0F3A282788}">
      <dgm:prSet/>
      <dgm:spPr/>
      <dgm:t>
        <a:bodyPr/>
        <a:lstStyle/>
        <a:p>
          <a:endParaRPr lang="en-US"/>
        </a:p>
      </dgm:t>
    </dgm:pt>
    <dgm:pt modelId="{3208796E-8254-414A-8905-708A7F67BB79}">
      <dgm:prSet phldrT="[Text]"/>
      <dgm:spPr/>
      <dgm:t>
        <a:bodyPr/>
        <a:lstStyle/>
        <a:p>
          <a:r>
            <a:rPr lang="en-US" dirty="0"/>
            <a:t>New rule requires certain records be maintained for 5 years, up from 2 years </a:t>
          </a:r>
        </a:p>
      </dgm:t>
    </dgm:pt>
    <dgm:pt modelId="{2E6544D0-0D04-4D47-A9AB-DC703EDCE5E6}" type="parTrans" cxnId="{45990064-FCB1-4F62-91F0-8DFCA4EFD466}">
      <dgm:prSet/>
      <dgm:spPr/>
      <dgm:t>
        <a:bodyPr/>
        <a:lstStyle/>
        <a:p>
          <a:endParaRPr lang="en-US"/>
        </a:p>
      </dgm:t>
    </dgm:pt>
    <dgm:pt modelId="{AE4EC18F-69AE-41B8-B0CF-E72B23662D49}" type="sibTrans" cxnId="{45990064-FCB1-4F62-91F0-8DFCA4EFD466}">
      <dgm:prSet/>
      <dgm:spPr/>
      <dgm:t>
        <a:bodyPr/>
        <a:lstStyle/>
        <a:p>
          <a:endParaRPr lang="en-US"/>
        </a:p>
      </dgm:t>
    </dgm:pt>
    <dgm:pt modelId="{8539A2A7-7C56-44CB-92CD-23F74DFA3337}">
      <dgm:prSet/>
      <dgm:spPr/>
      <dgm:t>
        <a:bodyPr/>
        <a:lstStyle/>
        <a:p>
          <a:r>
            <a:rPr lang="en-US" dirty="0"/>
            <a:t>Type of consent depends on purpose of contact: </a:t>
          </a:r>
        </a:p>
      </dgm:t>
    </dgm:pt>
    <dgm:pt modelId="{DE86361B-7660-4AAA-8426-8FC4BC66D353}" type="parTrans" cxnId="{CEFACD77-D0B8-41E1-90FD-EB3176749C43}">
      <dgm:prSet/>
      <dgm:spPr/>
      <dgm:t>
        <a:bodyPr/>
        <a:lstStyle/>
        <a:p>
          <a:endParaRPr lang="en-US"/>
        </a:p>
      </dgm:t>
    </dgm:pt>
    <dgm:pt modelId="{5E2AC025-4326-4086-9C3F-3FB5428089CB}" type="sibTrans" cxnId="{CEFACD77-D0B8-41E1-90FD-EB3176749C43}">
      <dgm:prSet/>
      <dgm:spPr/>
      <dgm:t>
        <a:bodyPr/>
        <a:lstStyle/>
        <a:p>
          <a:endParaRPr lang="en-US"/>
        </a:p>
      </dgm:t>
    </dgm:pt>
    <dgm:pt modelId="{B3980ED2-3E32-4BC5-B4DF-E37F7E6EB9D7}">
      <dgm:prSet/>
      <dgm:spPr/>
      <dgm:t>
        <a:bodyPr/>
        <a:lstStyle/>
        <a:p>
          <a:r>
            <a:rPr lang="en-US" dirty="0"/>
            <a:t>Marketing – prior express written consent </a:t>
          </a:r>
        </a:p>
      </dgm:t>
    </dgm:pt>
    <dgm:pt modelId="{C1970D32-433A-44A2-872C-60F7ADF0C91D}" type="parTrans" cxnId="{8FC64DED-2992-4EE3-8AA8-39682CE55C04}">
      <dgm:prSet/>
      <dgm:spPr/>
      <dgm:t>
        <a:bodyPr/>
        <a:lstStyle/>
        <a:p>
          <a:endParaRPr lang="en-US"/>
        </a:p>
      </dgm:t>
    </dgm:pt>
    <dgm:pt modelId="{29F7EB66-17AA-49EA-ABAE-88E061050A6E}" type="sibTrans" cxnId="{8FC64DED-2992-4EE3-8AA8-39682CE55C04}">
      <dgm:prSet/>
      <dgm:spPr/>
      <dgm:t>
        <a:bodyPr/>
        <a:lstStyle/>
        <a:p>
          <a:endParaRPr lang="en-US"/>
        </a:p>
      </dgm:t>
    </dgm:pt>
    <dgm:pt modelId="{0D5FA828-0BDA-42AF-8940-F0D7325D76B9}">
      <dgm:prSet/>
      <dgm:spPr/>
      <dgm:t>
        <a:bodyPr/>
        <a:lstStyle/>
        <a:p>
          <a:r>
            <a:rPr lang="en-US" dirty="0"/>
            <a:t>Informational – express consent (oral or written)</a:t>
          </a:r>
        </a:p>
      </dgm:t>
    </dgm:pt>
    <dgm:pt modelId="{7A9AA795-80BE-4908-A162-2EEA35317ADF}" type="parTrans" cxnId="{3F62E432-A8E6-40C7-BF8E-DAE3C55513E2}">
      <dgm:prSet/>
      <dgm:spPr/>
      <dgm:t>
        <a:bodyPr/>
        <a:lstStyle/>
        <a:p>
          <a:endParaRPr lang="en-US"/>
        </a:p>
      </dgm:t>
    </dgm:pt>
    <dgm:pt modelId="{5BEB8D77-B141-45E3-A551-05E6F3DD9370}" type="sibTrans" cxnId="{3F62E432-A8E6-40C7-BF8E-DAE3C55513E2}">
      <dgm:prSet/>
      <dgm:spPr/>
      <dgm:t>
        <a:bodyPr/>
        <a:lstStyle/>
        <a:p>
          <a:endParaRPr lang="en-US"/>
        </a:p>
      </dgm:t>
    </dgm:pt>
    <dgm:pt modelId="{A82294C6-CCEC-4FCB-BBF6-490712F0D79C}">
      <dgm:prSet/>
      <dgm:spPr/>
      <dgm:t>
        <a:bodyPr/>
        <a:lstStyle/>
        <a:p>
          <a:r>
            <a:rPr lang="en-US" dirty="0"/>
            <a:t>Emergency – no consent required</a:t>
          </a:r>
        </a:p>
      </dgm:t>
    </dgm:pt>
    <dgm:pt modelId="{E96E0D81-921A-4CCE-B7CE-661E84575823}" type="parTrans" cxnId="{BACE676B-7C33-419E-8202-8C72B8600EA1}">
      <dgm:prSet/>
      <dgm:spPr/>
      <dgm:t>
        <a:bodyPr/>
        <a:lstStyle/>
        <a:p>
          <a:endParaRPr lang="en-US"/>
        </a:p>
      </dgm:t>
    </dgm:pt>
    <dgm:pt modelId="{62837E4A-681F-4C3A-8A73-5024D0B05623}" type="sibTrans" cxnId="{BACE676B-7C33-419E-8202-8C72B8600EA1}">
      <dgm:prSet/>
      <dgm:spPr/>
      <dgm:t>
        <a:bodyPr/>
        <a:lstStyle/>
        <a:p>
          <a:endParaRPr lang="en-US"/>
        </a:p>
      </dgm:t>
    </dgm:pt>
    <dgm:pt modelId="{210988C6-15A2-43A2-A445-515ED43309E0}">
      <dgm:prSet/>
      <dgm:spPr/>
      <dgm:t>
        <a:bodyPr/>
        <a:lstStyle/>
        <a:p>
          <a:r>
            <a:rPr lang="en-US" dirty="0"/>
            <a:t>Implications for schools that obtain consent through lead generators </a:t>
          </a:r>
        </a:p>
      </dgm:t>
    </dgm:pt>
    <dgm:pt modelId="{2F39C268-DF57-487A-AFAC-51F2E98963B4}" type="parTrans" cxnId="{7DD9B081-E243-487D-89D1-A83DBFC82A64}">
      <dgm:prSet/>
      <dgm:spPr/>
      <dgm:t>
        <a:bodyPr/>
        <a:lstStyle/>
        <a:p>
          <a:endParaRPr lang="en-US"/>
        </a:p>
      </dgm:t>
    </dgm:pt>
    <dgm:pt modelId="{951DF894-95FC-4165-A73E-45A44FF9F5FD}" type="sibTrans" cxnId="{7DD9B081-E243-487D-89D1-A83DBFC82A64}">
      <dgm:prSet/>
      <dgm:spPr/>
      <dgm:t>
        <a:bodyPr/>
        <a:lstStyle/>
        <a:p>
          <a:endParaRPr lang="en-US"/>
        </a:p>
      </dgm:t>
    </dgm:pt>
    <dgm:pt modelId="{B4C469EB-21E2-4B30-AEC3-DE85BB07F691}">
      <dgm:prSet/>
      <dgm:spPr/>
      <dgm:t>
        <a:bodyPr/>
        <a:lstStyle/>
        <a:p>
          <a:r>
            <a:rPr lang="en-US" dirty="0"/>
            <a:t>Effective January 26, 2025 </a:t>
          </a:r>
        </a:p>
      </dgm:t>
    </dgm:pt>
    <dgm:pt modelId="{60BEBA8A-3976-4A6A-84F0-D20D7F19AB9A}" type="parTrans" cxnId="{0675C527-3F9D-4828-A80F-633F915A12CF}">
      <dgm:prSet/>
      <dgm:spPr/>
      <dgm:t>
        <a:bodyPr/>
        <a:lstStyle/>
        <a:p>
          <a:endParaRPr lang="en-US"/>
        </a:p>
      </dgm:t>
    </dgm:pt>
    <dgm:pt modelId="{E316E9D9-375B-44BC-8852-48F4BD2D3B30}" type="sibTrans" cxnId="{0675C527-3F9D-4828-A80F-633F915A12CF}">
      <dgm:prSet/>
      <dgm:spPr/>
      <dgm:t>
        <a:bodyPr/>
        <a:lstStyle/>
        <a:p>
          <a:endParaRPr lang="en-US"/>
        </a:p>
      </dgm:t>
    </dgm:pt>
    <dgm:pt modelId="{C153991C-423B-4582-AEDD-6578FF6275A9}">
      <dgm:prSet/>
      <dgm:spPr/>
      <dgm:t>
        <a:bodyPr/>
        <a:lstStyle/>
        <a:p>
          <a:r>
            <a:rPr lang="en-US" dirty="0"/>
            <a:t>Effective April 11, 2025</a:t>
          </a:r>
        </a:p>
      </dgm:t>
    </dgm:pt>
    <dgm:pt modelId="{BBEC3FE0-1F91-4070-92CA-5B7653DA94A8}" type="parTrans" cxnId="{4A4E25C8-1674-41E0-AA6A-455D20D9EF76}">
      <dgm:prSet/>
      <dgm:spPr/>
      <dgm:t>
        <a:bodyPr/>
        <a:lstStyle/>
        <a:p>
          <a:endParaRPr lang="en-US"/>
        </a:p>
      </dgm:t>
    </dgm:pt>
    <dgm:pt modelId="{9A551290-DF36-4CC0-8436-EBC851B6A755}" type="sibTrans" cxnId="{4A4E25C8-1674-41E0-AA6A-455D20D9EF76}">
      <dgm:prSet/>
      <dgm:spPr/>
      <dgm:t>
        <a:bodyPr/>
        <a:lstStyle/>
        <a:p>
          <a:endParaRPr lang="en-US"/>
        </a:p>
      </dgm:t>
    </dgm:pt>
    <dgm:pt modelId="{50F8BA9B-1E28-4915-B35B-681CDE302F83}">
      <dgm:prSet/>
      <dgm:spPr/>
      <dgm:t>
        <a:bodyPr/>
        <a:lstStyle/>
        <a:p>
          <a:r>
            <a:rPr lang="en-US" dirty="0"/>
            <a:t>Part of rule effective May 2024, other parts effective October 2024 </a:t>
          </a:r>
        </a:p>
      </dgm:t>
    </dgm:pt>
    <dgm:pt modelId="{5014ACBC-137B-486F-B3C3-16147EBB9A6D}" type="parTrans" cxnId="{0DD151D2-F3E9-4A14-AC3C-C34A2288353C}">
      <dgm:prSet/>
      <dgm:spPr/>
      <dgm:t>
        <a:bodyPr/>
        <a:lstStyle/>
        <a:p>
          <a:endParaRPr lang="en-US"/>
        </a:p>
      </dgm:t>
    </dgm:pt>
    <dgm:pt modelId="{2A0C38F3-71F5-4FFB-90A6-2AA7B83809AB}" type="sibTrans" cxnId="{0DD151D2-F3E9-4A14-AC3C-C34A2288353C}">
      <dgm:prSet/>
      <dgm:spPr/>
      <dgm:t>
        <a:bodyPr/>
        <a:lstStyle/>
        <a:p>
          <a:endParaRPr lang="en-US"/>
        </a:p>
      </dgm:t>
    </dgm:pt>
    <dgm:pt modelId="{6CC023C0-642E-4037-B73F-EB46CC4E3B66}">
      <dgm:prSet phldrT="[Text]"/>
      <dgm:spPr/>
      <dgm:t>
        <a:bodyPr/>
        <a:lstStyle/>
        <a:p>
          <a:r>
            <a:rPr lang="en-US" dirty="0"/>
            <a:t>New rule means schools cannot limit methods by which students can revoke consent </a:t>
          </a:r>
        </a:p>
      </dgm:t>
    </dgm:pt>
    <dgm:pt modelId="{CF2311FA-0500-4D1B-825D-A50D1FD64836}" type="sibTrans" cxnId="{03C6F704-4FC8-4D58-9142-C9E6C7158B31}">
      <dgm:prSet/>
      <dgm:spPr/>
      <dgm:t>
        <a:bodyPr/>
        <a:lstStyle/>
        <a:p>
          <a:endParaRPr lang="en-US"/>
        </a:p>
      </dgm:t>
    </dgm:pt>
    <dgm:pt modelId="{EA6F5DC4-285B-423C-A1BA-196C93479240}" type="parTrans" cxnId="{03C6F704-4FC8-4D58-9142-C9E6C7158B31}">
      <dgm:prSet/>
      <dgm:spPr/>
      <dgm:t>
        <a:bodyPr/>
        <a:lstStyle/>
        <a:p>
          <a:endParaRPr lang="en-US"/>
        </a:p>
      </dgm:t>
    </dgm:pt>
    <dgm:pt modelId="{897493F3-3084-480B-B1A9-829C728FA541}">
      <dgm:prSet phldrT="[Text]"/>
      <dgm:spPr/>
      <dgm:t>
        <a:bodyPr/>
        <a:lstStyle/>
        <a:p>
          <a:r>
            <a:rPr lang="en-US" dirty="0"/>
            <a:t>FCC New Rule re Revocation of Consent</a:t>
          </a:r>
        </a:p>
      </dgm:t>
    </dgm:pt>
    <dgm:pt modelId="{7ABF7440-9BA8-43EA-87DC-40F4D7CCBF8B}" type="sibTrans" cxnId="{D9FFB2BA-BADC-4B84-9316-649562F0DA27}">
      <dgm:prSet/>
      <dgm:spPr/>
      <dgm:t>
        <a:bodyPr/>
        <a:lstStyle/>
        <a:p>
          <a:endParaRPr lang="en-US"/>
        </a:p>
      </dgm:t>
    </dgm:pt>
    <dgm:pt modelId="{FF8D9B23-F87C-477B-9322-43506F1E50A4}" type="parTrans" cxnId="{D9FFB2BA-BADC-4B84-9316-649562F0DA27}">
      <dgm:prSet/>
      <dgm:spPr/>
      <dgm:t>
        <a:bodyPr/>
        <a:lstStyle/>
        <a:p>
          <a:endParaRPr lang="en-US"/>
        </a:p>
      </dgm:t>
    </dgm:pt>
    <dgm:pt modelId="{7C3E1418-C87B-472C-A81A-7AE4D429AA53}" type="pres">
      <dgm:prSet presAssocID="{EBF42CD1-EEA3-457B-BF4E-3EB3ED78A951}" presName="linear" presStyleCnt="0">
        <dgm:presLayoutVars>
          <dgm:animLvl val="lvl"/>
          <dgm:resizeHandles val="exact"/>
        </dgm:presLayoutVars>
      </dgm:prSet>
      <dgm:spPr/>
    </dgm:pt>
    <dgm:pt modelId="{42AF95D5-8187-4F50-A05C-3B51CD74990D}" type="pres">
      <dgm:prSet presAssocID="{A95E5275-2B6F-4D91-BB1A-E030E9484611}" presName="parentText" presStyleLbl="node1" presStyleIdx="0" presStyleCnt="4">
        <dgm:presLayoutVars>
          <dgm:chMax val="0"/>
          <dgm:bulletEnabled val="1"/>
        </dgm:presLayoutVars>
      </dgm:prSet>
      <dgm:spPr/>
    </dgm:pt>
    <dgm:pt modelId="{BBAA3635-983E-4E4B-B1E0-CD6C1CE0318E}" type="pres">
      <dgm:prSet presAssocID="{A95E5275-2B6F-4D91-BB1A-E030E9484611}" presName="childText" presStyleLbl="revTx" presStyleIdx="0" presStyleCnt="4">
        <dgm:presLayoutVars>
          <dgm:bulletEnabled val="1"/>
        </dgm:presLayoutVars>
      </dgm:prSet>
      <dgm:spPr/>
    </dgm:pt>
    <dgm:pt modelId="{9CCDA649-C68F-445C-9FE8-D5A9794F5536}" type="pres">
      <dgm:prSet presAssocID="{EC2DDA68-A48B-4BF0-9B83-34A682363CB3}" presName="parentText" presStyleLbl="node1" presStyleIdx="1" presStyleCnt="4">
        <dgm:presLayoutVars>
          <dgm:chMax val="0"/>
          <dgm:bulletEnabled val="1"/>
        </dgm:presLayoutVars>
      </dgm:prSet>
      <dgm:spPr/>
    </dgm:pt>
    <dgm:pt modelId="{D0D1A1A4-ECDC-40D5-84EC-B4A62C911F94}" type="pres">
      <dgm:prSet presAssocID="{EC2DDA68-A48B-4BF0-9B83-34A682363CB3}" presName="childText" presStyleLbl="revTx" presStyleIdx="1" presStyleCnt="4">
        <dgm:presLayoutVars>
          <dgm:bulletEnabled val="1"/>
        </dgm:presLayoutVars>
      </dgm:prSet>
      <dgm:spPr/>
    </dgm:pt>
    <dgm:pt modelId="{5D807487-F1FF-4F6B-BA04-F9816E64B60D}" type="pres">
      <dgm:prSet presAssocID="{897493F3-3084-480B-B1A9-829C728FA541}" presName="parentText" presStyleLbl="node1" presStyleIdx="2" presStyleCnt="4">
        <dgm:presLayoutVars>
          <dgm:chMax val="0"/>
          <dgm:bulletEnabled val="1"/>
        </dgm:presLayoutVars>
      </dgm:prSet>
      <dgm:spPr/>
    </dgm:pt>
    <dgm:pt modelId="{E670BA00-060B-4E0B-8DCA-2DF3992167C0}" type="pres">
      <dgm:prSet presAssocID="{897493F3-3084-480B-B1A9-829C728FA541}" presName="childText" presStyleLbl="revTx" presStyleIdx="2" presStyleCnt="4">
        <dgm:presLayoutVars>
          <dgm:bulletEnabled val="1"/>
        </dgm:presLayoutVars>
      </dgm:prSet>
      <dgm:spPr/>
    </dgm:pt>
    <dgm:pt modelId="{445693A3-32AA-4C7B-84F7-D928841F1E3C}" type="pres">
      <dgm:prSet presAssocID="{F222CF06-786F-4963-9163-F321910EEC75}" presName="parentText" presStyleLbl="node1" presStyleIdx="3" presStyleCnt="4">
        <dgm:presLayoutVars>
          <dgm:chMax val="0"/>
          <dgm:bulletEnabled val="1"/>
        </dgm:presLayoutVars>
      </dgm:prSet>
      <dgm:spPr/>
    </dgm:pt>
    <dgm:pt modelId="{4517147B-1AB4-4C24-A625-9288BB4B34DD}" type="pres">
      <dgm:prSet presAssocID="{F222CF06-786F-4963-9163-F321910EEC75}" presName="childText" presStyleLbl="revTx" presStyleIdx="3" presStyleCnt="4">
        <dgm:presLayoutVars>
          <dgm:bulletEnabled val="1"/>
        </dgm:presLayoutVars>
      </dgm:prSet>
      <dgm:spPr/>
    </dgm:pt>
  </dgm:ptLst>
  <dgm:cxnLst>
    <dgm:cxn modelId="{03C6F704-4FC8-4D58-9142-C9E6C7158B31}" srcId="{897493F3-3084-480B-B1A9-829C728FA541}" destId="{6CC023C0-642E-4037-B73F-EB46CC4E3B66}" srcOrd="0" destOrd="0" parTransId="{EA6F5DC4-285B-423C-A1BA-196C93479240}" sibTransId="{CF2311FA-0500-4D1B-825D-A50D1FD64836}"/>
    <dgm:cxn modelId="{D563101E-9DCA-44FD-95FD-9416ECE243A3}" type="presOf" srcId="{897493F3-3084-480B-B1A9-829C728FA541}" destId="{5D807487-F1FF-4F6B-BA04-F9816E64B60D}" srcOrd="0" destOrd="0" presId="urn:microsoft.com/office/officeart/2005/8/layout/vList2"/>
    <dgm:cxn modelId="{0675C527-3F9D-4828-A80F-633F915A12CF}" srcId="{EC2DDA68-A48B-4BF0-9B83-34A682363CB3}" destId="{B4C469EB-21E2-4B30-AEC3-DE85BB07F691}" srcOrd="2" destOrd="0" parTransId="{60BEBA8A-3976-4A6A-84F0-D20D7F19AB9A}" sibTransId="{E316E9D9-375B-44BC-8852-48F4BD2D3B30}"/>
    <dgm:cxn modelId="{58BAEE2C-CBFF-46B5-BDF7-FDA1336FB345}" type="presOf" srcId="{EBF42CD1-EEA3-457B-BF4E-3EB3ED78A951}" destId="{7C3E1418-C87B-472C-A81A-7AE4D429AA53}" srcOrd="0" destOrd="0" presId="urn:microsoft.com/office/officeart/2005/8/layout/vList2"/>
    <dgm:cxn modelId="{ABF09B2D-977D-43C7-B941-86F2D3B7D4D7}" type="presOf" srcId="{210988C6-15A2-43A2-A445-515ED43309E0}" destId="{D0D1A1A4-ECDC-40D5-84EC-B4A62C911F94}" srcOrd="0" destOrd="1" presId="urn:microsoft.com/office/officeart/2005/8/layout/vList2"/>
    <dgm:cxn modelId="{3F62E432-A8E6-40C7-BF8E-DAE3C55513E2}" srcId="{8539A2A7-7C56-44CB-92CD-23F74DFA3337}" destId="{0D5FA828-0BDA-42AF-8940-F0D7325D76B9}" srcOrd="1" destOrd="0" parTransId="{7A9AA795-80BE-4908-A162-2EEA35317ADF}" sibTransId="{5BEB8D77-B141-45E3-A551-05E6F3DD9370}"/>
    <dgm:cxn modelId="{90E6DD43-71E7-48DA-AB45-0FDE7A3B1A01}" srcId="{EBF42CD1-EEA3-457B-BF4E-3EB3ED78A951}" destId="{A95E5275-2B6F-4D91-BB1A-E030E9484611}" srcOrd="0" destOrd="0" parTransId="{78CFD456-F020-4E92-86AC-359C319D63B1}" sibTransId="{AC12BE4E-8381-4C7E-B279-F1F6B762F180}"/>
    <dgm:cxn modelId="{45990064-FCB1-4F62-91F0-8DFCA4EFD466}" srcId="{F222CF06-786F-4963-9163-F321910EEC75}" destId="{3208796E-8254-414A-8905-708A7F67BB79}" srcOrd="0" destOrd="0" parTransId="{2E6544D0-0D04-4D47-A9AB-DC703EDCE5E6}" sibTransId="{AE4EC18F-69AE-41B8-B0CF-E72B23662D49}"/>
    <dgm:cxn modelId="{01DDDE65-D386-4174-A9B0-554B5AC97535}" type="presOf" srcId="{4A20D01A-E3E5-4363-AF63-6865708A8E48}" destId="{D0D1A1A4-ECDC-40D5-84EC-B4A62C911F94}" srcOrd="0" destOrd="0" presId="urn:microsoft.com/office/officeart/2005/8/layout/vList2"/>
    <dgm:cxn modelId="{BACE676B-7C33-419E-8202-8C72B8600EA1}" srcId="{8539A2A7-7C56-44CB-92CD-23F74DFA3337}" destId="{A82294C6-CCEC-4FCB-BBF6-490712F0D79C}" srcOrd="2" destOrd="0" parTransId="{E96E0D81-921A-4CCE-B7CE-661E84575823}" sibTransId="{62837E4A-681F-4C3A-8A73-5024D0B05623}"/>
    <dgm:cxn modelId="{1FE9FD6C-5777-4BB4-B898-0B775DD065A1}" type="presOf" srcId="{B3980ED2-3E32-4BC5-B4DF-E37F7E6EB9D7}" destId="{BBAA3635-983E-4E4B-B1E0-CD6C1CE0318E}" srcOrd="0" destOrd="2" presId="urn:microsoft.com/office/officeart/2005/8/layout/vList2"/>
    <dgm:cxn modelId="{60FCAD70-89FD-4F6A-BDEE-FAF101D1E818}" srcId="{EC2DDA68-A48B-4BF0-9B83-34A682363CB3}" destId="{4A20D01A-E3E5-4363-AF63-6865708A8E48}" srcOrd="0" destOrd="0" parTransId="{9079E3FA-1F43-423B-AC0C-5A8FE8C7DCA0}" sibTransId="{4A005F78-D308-4872-9B31-C8E3E147E6D2}"/>
    <dgm:cxn modelId="{63B24A52-E628-4A96-B1D2-FAED4D6FB0C1}" type="presOf" srcId="{6CC023C0-642E-4037-B73F-EB46CC4E3B66}" destId="{E670BA00-060B-4E0B-8DCA-2DF3992167C0}" srcOrd="0" destOrd="0" presId="urn:microsoft.com/office/officeart/2005/8/layout/vList2"/>
    <dgm:cxn modelId="{BCCB1053-68C1-4B23-836C-DC4136CC5A88}" type="presOf" srcId="{A95E5275-2B6F-4D91-BB1A-E030E9484611}" destId="{42AF95D5-8187-4F50-A05C-3B51CD74990D}" srcOrd="0" destOrd="0" presId="urn:microsoft.com/office/officeart/2005/8/layout/vList2"/>
    <dgm:cxn modelId="{CEFACD77-D0B8-41E1-90FD-EB3176749C43}" srcId="{A95E5275-2B6F-4D91-BB1A-E030E9484611}" destId="{8539A2A7-7C56-44CB-92CD-23F74DFA3337}" srcOrd="1" destOrd="0" parTransId="{DE86361B-7660-4AAA-8426-8FC4BC66D353}" sibTransId="{5E2AC025-4326-4086-9C3F-3FB5428089CB}"/>
    <dgm:cxn modelId="{7DD9B081-E243-487D-89D1-A83DBFC82A64}" srcId="{EC2DDA68-A48B-4BF0-9B83-34A682363CB3}" destId="{210988C6-15A2-43A2-A445-515ED43309E0}" srcOrd="1" destOrd="0" parTransId="{2F39C268-DF57-487A-AFAC-51F2E98963B4}" sibTransId="{951DF894-95FC-4165-A73E-45A44FF9F5FD}"/>
    <dgm:cxn modelId="{27367B94-05B6-42A4-B437-ADE4932DC04C}" type="presOf" srcId="{0D5FA828-0BDA-42AF-8940-F0D7325D76B9}" destId="{BBAA3635-983E-4E4B-B1E0-CD6C1CE0318E}" srcOrd="0" destOrd="3" presId="urn:microsoft.com/office/officeart/2005/8/layout/vList2"/>
    <dgm:cxn modelId="{E119BEA2-6C4F-435B-8377-F68DD93215BC}" type="presOf" srcId="{50F8BA9B-1E28-4915-B35B-681CDE302F83}" destId="{4517147B-1AB4-4C24-A625-9288BB4B34DD}" srcOrd="0" destOrd="1" presId="urn:microsoft.com/office/officeart/2005/8/layout/vList2"/>
    <dgm:cxn modelId="{AB8860A7-D5E8-48F8-B540-F91A831FD5D9}" type="presOf" srcId="{C153991C-423B-4582-AEDD-6578FF6275A9}" destId="{E670BA00-060B-4E0B-8DCA-2DF3992167C0}" srcOrd="0" destOrd="1" presId="urn:microsoft.com/office/officeart/2005/8/layout/vList2"/>
    <dgm:cxn modelId="{7FA9E0A7-E248-46E6-9140-7B5F95FA1CBB}" type="presOf" srcId="{8539A2A7-7C56-44CB-92CD-23F74DFA3337}" destId="{BBAA3635-983E-4E4B-B1E0-CD6C1CE0318E}" srcOrd="0" destOrd="1" presId="urn:microsoft.com/office/officeart/2005/8/layout/vList2"/>
    <dgm:cxn modelId="{55304BAE-2A16-4052-98D3-3F69400B9868}" srcId="{A95E5275-2B6F-4D91-BB1A-E030E9484611}" destId="{59B47061-02A2-42FD-9C88-7865ABD4C8A3}" srcOrd="0" destOrd="0" parTransId="{713CB1CE-ACCA-4609-96C5-A730CCCDD323}" sibTransId="{52C8FF7B-A1BC-4971-B516-B594B380DCF5}"/>
    <dgm:cxn modelId="{F5DABFB0-604C-470A-94D1-D9664C140183}" type="presOf" srcId="{EC2DDA68-A48B-4BF0-9B83-34A682363CB3}" destId="{9CCDA649-C68F-445C-9FE8-D5A9794F5536}" srcOrd="0" destOrd="0" presId="urn:microsoft.com/office/officeart/2005/8/layout/vList2"/>
    <dgm:cxn modelId="{3B007FB2-CC52-48EB-953F-E517AABCAF7B}" type="presOf" srcId="{B4C469EB-21E2-4B30-AEC3-DE85BB07F691}" destId="{D0D1A1A4-ECDC-40D5-84EC-B4A62C911F94}" srcOrd="0" destOrd="2" presId="urn:microsoft.com/office/officeart/2005/8/layout/vList2"/>
    <dgm:cxn modelId="{D9FFB2BA-BADC-4B84-9316-649562F0DA27}" srcId="{EBF42CD1-EEA3-457B-BF4E-3EB3ED78A951}" destId="{897493F3-3084-480B-B1A9-829C728FA541}" srcOrd="2" destOrd="0" parTransId="{FF8D9B23-F87C-477B-9322-43506F1E50A4}" sibTransId="{7ABF7440-9BA8-43EA-87DC-40F4D7CCBF8B}"/>
    <dgm:cxn modelId="{FFE1B8C1-10C0-4384-94BF-4865C44473EE}" type="presOf" srcId="{F222CF06-786F-4963-9163-F321910EEC75}" destId="{445693A3-32AA-4C7B-84F7-D928841F1E3C}" srcOrd="0" destOrd="0" presId="urn:microsoft.com/office/officeart/2005/8/layout/vList2"/>
    <dgm:cxn modelId="{4A4E25C8-1674-41E0-AA6A-455D20D9EF76}" srcId="{897493F3-3084-480B-B1A9-829C728FA541}" destId="{C153991C-423B-4582-AEDD-6578FF6275A9}" srcOrd="1" destOrd="0" parTransId="{BBEC3FE0-1F91-4070-92CA-5B7653DA94A8}" sibTransId="{9A551290-DF36-4CC0-8436-EBC851B6A755}"/>
    <dgm:cxn modelId="{0DD151D2-F3E9-4A14-AC3C-C34A2288353C}" srcId="{F222CF06-786F-4963-9163-F321910EEC75}" destId="{50F8BA9B-1E28-4915-B35B-681CDE302F83}" srcOrd="1" destOrd="0" parTransId="{5014ACBC-137B-486F-B3C3-16147EBB9A6D}" sibTransId="{2A0C38F3-71F5-4FFB-90A6-2AA7B83809AB}"/>
    <dgm:cxn modelId="{49C106D7-B0B7-4785-81F2-A82C66A5479D}" type="presOf" srcId="{59B47061-02A2-42FD-9C88-7865ABD4C8A3}" destId="{BBAA3635-983E-4E4B-B1E0-CD6C1CE0318E}" srcOrd="0" destOrd="0" presId="urn:microsoft.com/office/officeart/2005/8/layout/vList2"/>
    <dgm:cxn modelId="{2934DAD8-04C0-41FF-9FC6-BEBE9C3D132A}" type="presOf" srcId="{A82294C6-CCEC-4FCB-BBF6-490712F0D79C}" destId="{BBAA3635-983E-4E4B-B1E0-CD6C1CE0318E}" srcOrd="0" destOrd="4" presId="urn:microsoft.com/office/officeart/2005/8/layout/vList2"/>
    <dgm:cxn modelId="{E0FD48E1-CAA7-4F72-B688-0F52969352DC}" srcId="{EBF42CD1-EEA3-457B-BF4E-3EB3ED78A951}" destId="{EC2DDA68-A48B-4BF0-9B83-34A682363CB3}" srcOrd="1" destOrd="0" parTransId="{CEEA7BD3-DB66-4609-9A8F-611ED8FAAF48}" sibTransId="{5B627900-C6B2-41EC-B077-3CB08F1D25C2}"/>
    <dgm:cxn modelId="{878B8EE1-BCE5-47F3-BB19-CA0F3A282788}" srcId="{EBF42CD1-EEA3-457B-BF4E-3EB3ED78A951}" destId="{F222CF06-786F-4963-9163-F321910EEC75}" srcOrd="3" destOrd="0" parTransId="{ACD40082-4829-4E3F-93AF-6AD37E728303}" sibTransId="{CC56C2F1-298D-474F-A50F-64A19D3800CE}"/>
    <dgm:cxn modelId="{8FC64DED-2992-4EE3-8AA8-39682CE55C04}" srcId="{8539A2A7-7C56-44CB-92CD-23F74DFA3337}" destId="{B3980ED2-3E32-4BC5-B4DF-E37F7E6EB9D7}" srcOrd="0" destOrd="0" parTransId="{C1970D32-433A-44A2-872C-60F7ADF0C91D}" sibTransId="{29F7EB66-17AA-49EA-ABAE-88E061050A6E}"/>
    <dgm:cxn modelId="{24F69AF1-DFD3-479D-B5E9-E79B99DB6BCF}" type="presOf" srcId="{3208796E-8254-414A-8905-708A7F67BB79}" destId="{4517147B-1AB4-4C24-A625-9288BB4B34DD}" srcOrd="0" destOrd="0" presId="urn:microsoft.com/office/officeart/2005/8/layout/vList2"/>
    <dgm:cxn modelId="{3FD4A911-D039-458F-88DB-864B99CD2DD1}" type="presParOf" srcId="{7C3E1418-C87B-472C-A81A-7AE4D429AA53}" destId="{42AF95D5-8187-4F50-A05C-3B51CD74990D}" srcOrd="0" destOrd="0" presId="urn:microsoft.com/office/officeart/2005/8/layout/vList2"/>
    <dgm:cxn modelId="{DF8BC8FB-8AD6-4EEF-A2A1-47ED9E5083CE}" type="presParOf" srcId="{7C3E1418-C87B-472C-A81A-7AE4D429AA53}" destId="{BBAA3635-983E-4E4B-B1E0-CD6C1CE0318E}" srcOrd="1" destOrd="0" presId="urn:microsoft.com/office/officeart/2005/8/layout/vList2"/>
    <dgm:cxn modelId="{B27333F9-027B-4D4B-B7D9-191445F490BA}" type="presParOf" srcId="{7C3E1418-C87B-472C-A81A-7AE4D429AA53}" destId="{9CCDA649-C68F-445C-9FE8-D5A9794F5536}" srcOrd="2" destOrd="0" presId="urn:microsoft.com/office/officeart/2005/8/layout/vList2"/>
    <dgm:cxn modelId="{A889C1E4-A860-4340-BDFE-A8D798629AC4}" type="presParOf" srcId="{7C3E1418-C87B-472C-A81A-7AE4D429AA53}" destId="{D0D1A1A4-ECDC-40D5-84EC-B4A62C911F94}" srcOrd="3" destOrd="0" presId="urn:microsoft.com/office/officeart/2005/8/layout/vList2"/>
    <dgm:cxn modelId="{AFE14AE5-AC10-45A7-A8C3-F499444B2BBD}" type="presParOf" srcId="{7C3E1418-C87B-472C-A81A-7AE4D429AA53}" destId="{5D807487-F1FF-4F6B-BA04-F9816E64B60D}" srcOrd="4" destOrd="0" presId="urn:microsoft.com/office/officeart/2005/8/layout/vList2"/>
    <dgm:cxn modelId="{63A81B23-DC1E-4ACB-B5FC-823512B0FEFE}" type="presParOf" srcId="{7C3E1418-C87B-472C-A81A-7AE4D429AA53}" destId="{E670BA00-060B-4E0B-8DCA-2DF3992167C0}" srcOrd="5" destOrd="0" presId="urn:microsoft.com/office/officeart/2005/8/layout/vList2"/>
    <dgm:cxn modelId="{289DF9CC-EC08-44E6-AEAA-6C357D589C88}" type="presParOf" srcId="{7C3E1418-C87B-472C-A81A-7AE4D429AA53}" destId="{445693A3-32AA-4C7B-84F7-D928841F1E3C}" srcOrd="6" destOrd="0" presId="urn:microsoft.com/office/officeart/2005/8/layout/vList2"/>
    <dgm:cxn modelId="{060102AC-BABE-4A1A-9CFA-0F3A186EA3B4}" type="presParOf" srcId="{7C3E1418-C87B-472C-A81A-7AE4D429AA53}" destId="{4517147B-1AB4-4C24-A625-9288BB4B34DD}"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1C67B53-1C9D-414B-8DDD-A937B1B699B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0EFC5863-8924-4CC1-BF8E-9A0395DF378B}">
      <dgm:prSet/>
      <dgm:spPr/>
      <dgm:t>
        <a:bodyPr/>
        <a:lstStyle/>
        <a:p>
          <a:r>
            <a:rPr lang="en-US" u="sng"/>
            <a:t>FCC New Rule re: One-to-One Consent</a:t>
          </a:r>
          <a:endParaRPr lang="en-US"/>
        </a:p>
      </dgm:t>
    </dgm:pt>
    <dgm:pt modelId="{4E84A7E4-CB4B-4C69-A7A2-DB519E9E4345}" type="parTrans" cxnId="{BDD3290F-415B-4CF5-A9D5-36F371C23A59}">
      <dgm:prSet/>
      <dgm:spPr/>
      <dgm:t>
        <a:bodyPr/>
        <a:lstStyle/>
        <a:p>
          <a:endParaRPr lang="en-US"/>
        </a:p>
      </dgm:t>
    </dgm:pt>
    <dgm:pt modelId="{6C66DB86-AC06-428B-BA4B-CEA0EA8BE60F}" type="sibTrans" cxnId="{BDD3290F-415B-4CF5-A9D5-36F371C23A59}">
      <dgm:prSet/>
      <dgm:spPr/>
      <dgm:t>
        <a:bodyPr/>
        <a:lstStyle/>
        <a:p>
          <a:endParaRPr lang="en-US"/>
        </a:p>
      </dgm:t>
    </dgm:pt>
    <dgm:pt modelId="{DBEF942A-790A-4573-8DA2-84C42E7288D4}">
      <dgm:prSet/>
      <dgm:spPr/>
      <dgm:t>
        <a:bodyPr/>
        <a:lstStyle/>
        <a:p>
          <a:r>
            <a:rPr lang="en-US" dirty="0">
              <a:hlinkClick xmlns:r="http://schemas.openxmlformats.org/officeDocument/2006/relationships" r:id="rId1"/>
            </a:rPr>
            <a:t>89 Fed. Reg. 5098 (Jan. 26, 2024)</a:t>
          </a:r>
          <a:r>
            <a:rPr lang="en-US" dirty="0"/>
            <a:t> </a:t>
          </a:r>
        </a:p>
      </dgm:t>
    </dgm:pt>
    <dgm:pt modelId="{AC52FAEF-B105-4472-B4DB-A6429F6A77D1}" type="parTrans" cxnId="{D135F095-81E8-49E1-98FF-D2E3AEBA4CFF}">
      <dgm:prSet/>
      <dgm:spPr/>
      <dgm:t>
        <a:bodyPr/>
        <a:lstStyle/>
        <a:p>
          <a:endParaRPr lang="en-US"/>
        </a:p>
      </dgm:t>
    </dgm:pt>
    <dgm:pt modelId="{F5A0B35B-5D70-432E-A64C-B6C9D1FD1DB7}" type="sibTrans" cxnId="{D135F095-81E8-49E1-98FF-D2E3AEBA4CFF}">
      <dgm:prSet/>
      <dgm:spPr/>
      <dgm:t>
        <a:bodyPr/>
        <a:lstStyle/>
        <a:p>
          <a:endParaRPr lang="en-US"/>
        </a:p>
      </dgm:t>
    </dgm:pt>
    <dgm:pt modelId="{84FA641C-19BF-4F5E-842D-C16591E56507}">
      <dgm:prSet/>
      <dgm:spPr/>
      <dgm:t>
        <a:bodyPr/>
        <a:lstStyle/>
        <a:p>
          <a:r>
            <a:rPr lang="en-US" u="sng"/>
            <a:t>FCC New Rule re: Revocation of Consent  </a:t>
          </a:r>
          <a:endParaRPr lang="en-US"/>
        </a:p>
      </dgm:t>
    </dgm:pt>
    <dgm:pt modelId="{797C40F5-15CB-48FE-8E0A-8F8B9E6338BA}" type="parTrans" cxnId="{CDC523BE-9C6C-4CC3-B743-9C027F4A9009}">
      <dgm:prSet/>
      <dgm:spPr/>
      <dgm:t>
        <a:bodyPr/>
        <a:lstStyle/>
        <a:p>
          <a:endParaRPr lang="en-US"/>
        </a:p>
      </dgm:t>
    </dgm:pt>
    <dgm:pt modelId="{6249C36C-95DB-4844-97BB-FC0B5828D9EA}" type="sibTrans" cxnId="{CDC523BE-9C6C-4CC3-B743-9C027F4A9009}">
      <dgm:prSet/>
      <dgm:spPr/>
      <dgm:t>
        <a:bodyPr/>
        <a:lstStyle/>
        <a:p>
          <a:endParaRPr lang="en-US"/>
        </a:p>
      </dgm:t>
    </dgm:pt>
    <dgm:pt modelId="{B21D9D55-1C24-45F5-A7F8-A8D4874C28EA}">
      <dgm:prSet/>
      <dgm:spPr/>
      <dgm:t>
        <a:bodyPr/>
        <a:lstStyle/>
        <a:p>
          <a:r>
            <a:rPr lang="en-US" dirty="0">
              <a:hlinkClick xmlns:r="http://schemas.openxmlformats.org/officeDocument/2006/relationships" r:id="rId2"/>
            </a:rPr>
            <a:t>89 Fed. Reg. 15756 (Mar. 5, 2024)</a:t>
          </a:r>
          <a:endParaRPr lang="en-US" dirty="0"/>
        </a:p>
      </dgm:t>
    </dgm:pt>
    <dgm:pt modelId="{F9277A88-AF3E-45B7-8D73-2FEA8F6BDC8A}" type="parTrans" cxnId="{E1D1CE0E-FC47-4488-851C-F8F441733CCA}">
      <dgm:prSet/>
      <dgm:spPr/>
      <dgm:t>
        <a:bodyPr/>
        <a:lstStyle/>
        <a:p>
          <a:endParaRPr lang="en-US"/>
        </a:p>
      </dgm:t>
    </dgm:pt>
    <dgm:pt modelId="{FBBE0955-032B-4AAD-B07B-117C9A179619}" type="sibTrans" cxnId="{E1D1CE0E-FC47-4488-851C-F8F441733CCA}">
      <dgm:prSet/>
      <dgm:spPr/>
      <dgm:t>
        <a:bodyPr/>
        <a:lstStyle/>
        <a:p>
          <a:endParaRPr lang="en-US"/>
        </a:p>
      </dgm:t>
    </dgm:pt>
    <dgm:pt modelId="{4CD80240-A4F4-434F-92DB-36FD07B0552C}">
      <dgm:prSet/>
      <dgm:spPr/>
      <dgm:t>
        <a:bodyPr/>
        <a:lstStyle/>
        <a:p>
          <a:r>
            <a:rPr lang="en-US" u="sng"/>
            <a:t>FTC New Rule re: Recordkeeping Requirements</a:t>
          </a:r>
          <a:endParaRPr lang="en-US"/>
        </a:p>
      </dgm:t>
    </dgm:pt>
    <dgm:pt modelId="{93EE3A0D-D653-4D8A-84B8-BF5425FBC0C7}" type="parTrans" cxnId="{2EA10C2B-BB8C-4508-B84A-20C2642FC210}">
      <dgm:prSet/>
      <dgm:spPr/>
      <dgm:t>
        <a:bodyPr/>
        <a:lstStyle/>
        <a:p>
          <a:endParaRPr lang="en-US"/>
        </a:p>
      </dgm:t>
    </dgm:pt>
    <dgm:pt modelId="{FCBF48CB-250C-407D-AF89-8FFD3D1B6825}" type="sibTrans" cxnId="{2EA10C2B-BB8C-4508-B84A-20C2642FC210}">
      <dgm:prSet/>
      <dgm:spPr/>
      <dgm:t>
        <a:bodyPr/>
        <a:lstStyle/>
        <a:p>
          <a:endParaRPr lang="en-US"/>
        </a:p>
      </dgm:t>
    </dgm:pt>
    <dgm:pt modelId="{F683E19B-3621-4483-AA9B-D6DA295C3F50}">
      <dgm:prSet/>
      <dgm:spPr/>
      <dgm:t>
        <a:bodyPr/>
        <a:lstStyle/>
        <a:p>
          <a:r>
            <a:rPr lang="nn-NO" dirty="0">
              <a:hlinkClick xmlns:r="http://schemas.openxmlformats.org/officeDocument/2006/relationships" r:id="rId3"/>
            </a:rPr>
            <a:t>89 Fed. Reg. 26760 (Apr. 16, 2024)</a:t>
          </a:r>
          <a:endParaRPr lang="en-US" dirty="0"/>
        </a:p>
      </dgm:t>
    </dgm:pt>
    <dgm:pt modelId="{99BEFB3B-F781-4E07-B8BD-B1E5AFF58022}" type="parTrans" cxnId="{F591DD6D-22B2-43C3-B3E6-AFD031F28003}">
      <dgm:prSet/>
      <dgm:spPr/>
      <dgm:t>
        <a:bodyPr/>
        <a:lstStyle/>
        <a:p>
          <a:endParaRPr lang="en-US"/>
        </a:p>
      </dgm:t>
    </dgm:pt>
    <dgm:pt modelId="{553D66C9-8D9C-49E9-A828-9A6CC6686497}" type="sibTrans" cxnId="{F591DD6D-22B2-43C3-B3E6-AFD031F28003}">
      <dgm:prSet/>
      <dgm:spPr/>
      <dgm:t>
        <a:bodyPr/>
        <a:lstStyle/>
        <a:p>
          <a:endParaRPr lang="en-US"/>
        </a:p>
      </dgm:t>
    </dgm:pt>
    <dgm:pt modelId="{278ED411-AB0D-4F54-B52C-F49A44074481}">
      <dgm:prSet/>
      <dgm:spPr/>
      <dgm:t>
        <a:bodyPr/>
        <a:lstStyle/>
        <a:p>
          <a:r>
            <a:rPr lang="en-US" u="sng"/>
            <a:t>FCC Guidance re: Schools </a:t>
          </a:r>
          <a:endParaRPr lang="en-US"/>
        </a:p>
      </dgm:t>
    </dgm:pt>
    <dgm:pt modelId="{87C9430E-05E8-4E99-91C9-4F223D89CF1F}" type="parTrans" cxnId="{C078A025-864F-4500-B0BE-E8ED1AD768DC}">
      <dgm:prSet/>
      <dgm:spPr/>
      <dgm:t>
        <a:bodyPr/>
        <a:lstStyle/>
        <a:p>
          <a:endParaRPr lang="en-US"/>
        </a:p>
      </dgm:t>
    </dgm:pt>
    <dgm:pt modelId="{0A42D725-921B-4F16-8104-13AE483AB77A}" type="sibTrans" cxnId="{C078A025-864F-4500-B0BE-E8ED1AD768DC}">
      <dgm:prSet/>
      <dgm:spPr/>
      <dgm:t>
        <a:bodyPr/>
        <a:lstStyle/>
        <a:p>
          <a:endParaRPr lang="en-US"/>
        </a:p>
      </dgm:t>
    </dgm:pt>
    <dgm:pt modelId="{F2D034C7-BB2B-44DF-8AEF-A5B2CE6F9AC9}">
      <dgm:prSet/>
      <dgm:spPr/>
      <dgm:t>
        <a:bodyPr/>
        <a:lstStyle/>
        <a:p>
          <a:r>
            <a:rPr lang="en-US" dirty="0">
              <a:hlinkClick xmlns:r="http://schemas.openxmlformats.org/officeDocument/2006/relationships" r:id="rId4"/>
            </a:rPr>
            <a:t>July 2016 Declaratory Ruling</a:t>
          </a:r>
          <a:endParaRPr lang="en-US" dirty="0"/>
        </a:p>
      </dgm:t>
    </dgm:pt>
    <dgm:pt modelId="{2F6BF010-A324-45FE-B5D1-048BCC0444D5}" type="parTrans" cxnId="{0CA24036-BA94-4FE2-BC7E-33BDA6CC5BA8}">
      <dgm:prSet/>
      <dgm:spPr/>
      <dgm:t>
        <a:bodyPr/>
        <a:lstStyle/>
        <a:p>
          <a:endParaRPr lang="en-US"/>
        </a:p>
      </dgm:t>
    </dgm:pt>
    <dgm:pt modelId="{C2F54875-AABE-4E02-8681-3165E976D12B}" type="sibTrans" cxnId="{0CA24036-BA94-4FE2-BC7E-33BDA6CC5BA8}">
      <dgm:prSet/>
      <dgm:spPr/>
      <dgm:t>
        <a:bodyPr/>
        <a:lstStyle/>
        <a:p>
          <a:endParaRPr lang="en-US"/>
        </a:p>
      </dgm:t>
    </dgm:pt>
    <dgm:pt modelId="{95229714-7121-4C1E-9FED-78ED9CE5410A}" type="pres">
      <dgm:prSet presAssocID="{E1C67B53-1C9D-414B-8DDD-A937B1B699BC}" presName="Name0" presStyleCnt="0">
        <dgm:presLayoutVars>
          <dgm:dir/>
          <dgm:animLvl val="lvl"/>
          <dgm:resizeHandles val="exact"/>
        </dgm:presLayoutVars>
      </dgm:prSet>
      <dgm:spPr/>
    </dgm:pt>
    <dgm:pt modelId="{18798383-80A7-498F-86C3-D99B3FBBE2FB}" type="pres">
      <dgm:prSet presAssocID="{0EFC5863-8924-4CC1-BF8E-9A0395DF378B}" presName="linNode" presStyleCnt="0"/>
      <dgm:spPr/>
    </dgm:pt>
    <dgm:pt modelId="{CB225740-70DC-4734-AA3F-50E8C9295279}" type="pres">
      <dgm:prSet presAssocID="{0EFC5863-8924-4CC1-BF8E-9A0395DF378B}" presName="parentText" presStyleLbl="node1" presStyleIdx="0" presStyleCnt="4">
        <dgm:presLayoutVars>
          <dgm:chMax val="1"/>
          <dgm:bulletEnabled val="1"/>
        </dgm:presLayoutVars>
      </dgm:prSet>
      <dgm:spPr/>
    </dgm:pt>
    <dgm:pt modelId="{C8958346-6892-4A69-9E58-03775705885F}" type="pres">
      <dgm:prSet presAssocID="{0EFC5863-8924-4CC1-BF8E-9A0395DF378B}" presName="descendantText" presStyleLbl="alignAccFollowNode1" presStyleIdx="0" presStyleCnt="4">
        <dgm:presLayoutVars>
          <dgm:bulletEnabled val="1"/>
        </dgm:presLayoutVars>
      </dgm:prSet>
      <dgm:spPr/>
    </dgm:pt>
    <dgm:pt modelId="{2AC586D1-D042-489C-A36F-04A5B0B6D6AD}" type="pres">
      <dgm:prSet presAssocID="{6C66DB86-AC06-428B-BA4B-CEA0EA8BE60F}" presName="sp" presStyleCnt="0"/>
      <dgm:spPr/>
    </dgm:pt>
    <dgm:pt modelId="{27BA602F-3D2B-4498-A37C-72A8277FF9EE}" type="pres">
      <dgm:prSet presAssocID="{84FA641C-19BF-4F5E-842D-C16591E56507}" presName="linNode" presStyleCnt="0"/>
      <dgm:spPr/>
    </dgm:pt>
    <dgm:pt modelId="{5D7FCA69-79E1-446F-8847-307A78C84F4E}" type="pres">
      <dgm:prSet presAssocID="{84FA641C-19BF-4F5E-842D-C16591E56507}" presName="parentText" presStyleLbl="node1" presStyleIdx="1" presStyleCnt="4">
        <dgm:presLayoutVars>
          <dgm:chMax val="1"/>
          <dgm:bulletEnabled val="1"/>
        </dgm:presLayoutVars>
      </dgm:prSet>
      <dgm:spPr/>
    </dgm:pt>
    <dgm:pt modelId="{CAD006D8-651D-41E2-89D8-97BF5E38FB60}" type="pres">
      <dgm:prSet presAssocID="{84FA641C-19BF-4F5E-842D-C16591E56507}" presName="descendantText" presStyleLbl="alignAccFollowNode1" presStyleIdx="1" presStyleCnt="4">
        <dgm:presLayoutVars>
          <dgm:bulletEnabled val="1"/>
        </dgm:presLayoutVars>
      </dgm:prSet>
      <dgm:spPr/>
    </dgm:pt>
    <dgm:pt modelId="{F0D8019A-E5A0-4830-9F90-48703024700A}" type="pres">
      <dgm:prSet presAssocID="{6249C36C-95DB-4844-97BB-FC0B5828D9EA}" presName="sp" presStyleCnt="0"/>
      <dgm:spPr/>
    </dgm:pt>
    <dgm:pt modelId="{9837BA68-3C62-4CB5-BFAB-CA51924CE2FC}" type="pres">
      <dgm:prSet presAssocID="{4CD80240-A4F4-434F-92DB-36FD07B0552C}" presName="linNode" presStyleCnt="0"/>
      <dgm:spPr/>
    </dgm:pt>
    <dgm:pt modelId="{DC2F713F-D687-4543-A6A8-3FF5B29D745A}" type="pres">
      <dgm:prSet presAssocID="{4CD80240-A4F4-434F-92DB-36FD07B0552C}" presName="parentText" presStyleLbl="node1" presStyleIdx="2" presStyleCnt="4">
        <dgm:presLayoutVars>
          <dgm:chMax val="1"/>
          <dgm:bulletEnabled val="1"/>
        </dgm:presLayoutVars>
      </dgm:prSet>
      <dgm:spPr/>
    </dgm:pt>
    <dgm:pt modelId="{CC9D6913-2F87-48FC-AE18-7DD249D292A1}" type="pres">
      <dgm:prSet presAssocID="{4CD80240-A4F4-434F-92DB-36FD07B0552C}" presName="descendantText" presStyleLbl="alignAccFollowNode1" presStyleIdx="2" presStyleCnt="4">
        <dgm:presLayoutVars>
          <dgm:bulletEnabled val="1"/>
        </dgm:presLayoutVars>
      </dgm:prSet>
      <dgm:spPr/>
    </dgm:pt>
    <dgm:pt modelId="{CBA3F583-BF78-41EB-A3BB-0EDF3B396C25}" type="pres">
      <dgm:prSet presAssocID="{FCBF48CB-250C-407D-AF89-8FFD3D1B6825}" presName="sp" presStyleCnt="0"/>
      <dgm:spPr/>
    </dgm:pt>
    <dgm:pt modelId="{D1E7BFF8-66F2-4D1B-B292-9581EA3986A1}" type="pres">
      <dgm:prSet presAssocID="{278ED411-AB0D-4F54-B52C-F49A44074481}" presName="linNode" presStyleCnt="0"/>
      <dgm:spPr/>
    </dgm:pt>
    <dgm:pt modelId="{181B977B-2476-452F-AC65-51F6C7D7872F}" type="pres">
      <dgm:prSet presAssocID="{278ED411-AB0D-4F54-B52C-F49A44074481}" presName="parentText" presStyleLbl="node1" presStyleIdx="3" presStyleCnt="4">
        <dgm:presLayoutVars>
          <dgm:chMax val="1"/>
          <dgm:bulletEnabled val="1"/>
        </dgm:presLayoutVars>
      </dgm:prSet>
      <dgm:spPr/>
    </dgm:pt>
    <dgm:pt modelId="{4E7F4AF5-E1B2-49EF-992E-122AA200DCEA}" type="pres">
      <dgm:prSet presAssocID="{278ED411-AB0D-4F54-B52C-F49A44074481}" presName="descendantText" presStyleLbl="alignAccFollowNode1" presStyleIdx="3" presStyleCnt="4">
        <dgm:presLayoutVars>
          <dgm:bulletEnabled val="1"/>
        </dgm:presLayoutVars>
      </dgm:prSet>
      <dgm:spPr/>
    </dgm:pt>
  </dgm:ptLst>
  <dgm:cxnLst>
    <dgm:cxn modelId="{E1D1CE0E-FC47-4488-851C-F8F441733CCA}" srcId="{84FA641C-19BF-4F5E-842D-C16591E56507}" destId="{B21D9D55-1C24-45F5-A7F8-A8D4874C28EA}" srcOrd="0" destOrd="0" parTransId="{F9277A88-AF3E-45B7-8D73-2FEA8F6BDC8A}" sibTransId="{FBBE0955-032B-4AAD-B07B-117C9A179619}"/>
    <dgm:cxn modelId="{BDD3290F-415B-4CF5-A9D5-36F371C23A59}" srcId="{E1C67B53-1C9D-414B-8DDD-A937B1B699BC}" destId="{0EFC5863-8924-4CC1-BF8E-9A0395DF378B}" srcOrd="0" destOrd="0" parTransId="{4E84A7E4-CB4B-4C69-A7A2-DB519E9E4345}" sibTransId="{6C66DB86-AC06-428B-BA4B-CEA0EA8BE60F}"/>
    <dgm:cxn modelId="{60F9A618-B096-4CA6-ACFD-4B7A71168E8F}" type="presOf" srcId="{B21D9D55-1C24-45F5-A7F8-A8D4874C28EA}" destId="{CAD006D8-651D-41E2-89D8-97BF5E38FB60}" srcOrd="0" destOrd="0" presId="urn:microsoft.com/office/officeart/2005/8/layout/vList5"/>
    <dgm:cxn modelId="{85FB9E1C-D05F-4DA0-B7BF-719EFDEB629F}" type="presOf" srcId="{0EFC5863-8924-4CC1-BF8E-9A0395DF378B}" destId="{CB225740-70DC-4734-AA3F-50E8C9295279}" srcOrd="0" destOrd="0" presId="urn:microsoft.com/office/officeart/2005/8/layout/vList5"/>
    <dgm:cxn modelId="{C078A025-864F-4500-B0BE-E8ED1AD768DC}" srcId="{E1C67B53-1C9D-414B-8DDD-A937B1B699BC}" destId="{278ED411-AB0D-4F54-B52C-F49A44074481}" srcOrd="3" destOrd="0" parTransId="{87C9430E-05E8-4E99-91C9-4F223D89CF1F}" sibTransId="{0A42D725-921B-4F16-8104-13AE483AB77A}"/>
    <dgm:cxn modelId="{2EA10C2B-BB8C-4508-B84A-20C2642FC210}" srcId="{E1C67B53-1C9D-414B-8DDD-A937B1B699BC}" destId="{4CD80240-A4F4-434F-92DB-36FD07B0552C}" srcOrd="2" destOrd="0" parTransId="{93EE3A0D-D653-4D8A-84B8-BF5425FBC0C7}" sibTransId="{FCBF48CB-250C-407D-AF89-8FFD3D1B6825}"/>
    <dgm:cxn modelId="{0CA24036-BA94-4FE2-BC7E-33BDA6CC5BA8}" srcId="{278ED411-AB0D-4F54-B52C-F49A44074481}" destId="{F2D034C7-BB2B-44DF-8AEF-A5B2CE6F9AC9}" srcOrd="0" destOrd="0" parTransId="{2F6BF010-A324-45FE-B5D1-048BCC0444D5}" sibTransId="{C2F54875-AABE-4E02-8681-3165E976D12B}"/>
    <dgm:cxn modelId="{CE344936-9568-4C59-93BA-5C2D4D50A5AA}" type="presOf" srcId="{F683E19B-3621-4483-AA9B-D6DA295C3F50}" destId="{CC9D6913-2F87-48FC-AE18-7DD249D292A1}" srcOrd="0" destOrd="0" presId="urn:microsoft.com/office/officeart/2005/8/layout/vList5"/>
    <dgm:cxn modelId="{268BC160-3765-40F7-9B3C-92AEECC22CFD}" type="presOf" srcId="{278ED411-AB0D-4F54-B52C-F49A44074481}" destId="{181B977B-2476-452F-AC65-51F6C7D7872F}" srcOrd="0" destOrd="0" presId="urn:microsoft.com/office/officeart/2005/8/layout/vList5"/>
    <dgm:cxn modelId="{CF1D6C63-98A9-4CE4-AD55-45DDE2E2D067}" type="presOf" srcId="{F2D034C7-BB2B-44DF-8AEF-A5B2CE6F9AC9}" destId="{4E7F4AF5-E1B2-49EF-992E-122AA200DCEA}" srcOrd="0" destOrd="0" presId="urn:microsoft.com/office/officeart/2005/8/layout/vList5"/>
    <dgm:cxn modelId="{F591DD6D-22B2-43C3-B3E6-AFD031F28003}" srcId="{4CD80240-A4F4-434F-92DB-36FD07B0552C}" destId="{F683E19B-3621-4483-AA9B-D6DA295C3F50}" srcOrd="0" destOrd="0" parTransId="{99BEFB3B-F781-4E07-B8BD-B1E5AFF58022}" sibTransId="{553D66C9-8D9C-49E9-A828-9A6CC6686497}"/>
    <dgm:cxn modelId="{BA07CF56-DD55-480E-AD15-ED687C2F99DD}" type="presOf" srcId="{E1C67B53-1C9D-414B-8DDD-A937B1B699BC}" destId="{95229714-7121-4C1E-9FED-78ED9CE5410A}" srcOrd="0" destOrd="0" presId="urn:microsoft.com/office/officeart/2005/8/layout/vList5"/>
    <dgm:cxn modelId="{55317C82-76BC-42B7-89FA-7C57368DAFE2}" type="presOf" srcId="{DBEF942A-790A-4573-8DA2-84C42E7288D4}" destId="{C8958346-6892-4A69-9E58-03775705885F}" srcOrd="0" destOrd="0" presId="urn:microsoft.com/office/officeart/2005/8/layout/vList5"/>
    <dgm:cxn modelId="{D2E33A94-6155-469B-BBCB-E6926C41B54B}" type="presOf" srcId="{84FA641C-19BF-4F5E-842D-C16591E56507}" destId="{5D7FCA69-79E1-446F-8847-307A78C84F4E}" srcOrd="0" destOrd="0" presId="urn:microsoft.com/office/officeart/2005/8/layout/vList5"/>
    <dgm:cxn modelId="{D135F095-81E8-49E1-98FF-D2E3AEBA4CFF}" srcId="{0EFC5863-8924-4CC1-BF8E-9A0395DF378B}" destId="{DBEF942A-790A-4573-8DA2-84C42E7288D4}" srcOrd="0" destOrd="0" parTransId="{AC52FAEF-B105-4472-B4DB-A6429F6A77D1}" sibTransId="{F5A0B35B-5D70-432E-A64C-B6C9D1FD1DB7}"/>
    <dgm:cxn modelId="{B3FCCBAF-465B-4CD0-83FA-ABE4658A4C3D}" type="presOf" srcId="{4CD80240-A4F4-434F-92DB-36FD07B0552C}" destId="{DC2F713F-D687-4543-A6A8-3FF5B29D745A}" srcOrd="0" destOrd="0" presId="urn:microsoft.com/office/officeart/2005/8/layout/vList5"/>
    <dgm:cxn modelId="{CDC523BE-9C6C-4CC3-B743-9C027F4A9009}" srcId="{E1C67B53-1C9D-414B-8DDD-A937B1B699BC}" destId="{84FA641C-19BF-4F5E-842D-C16591E56507}" srcOrd="1" destOrd="0" parTransId="{797C40F5-15CB-48FE-8E0A-8F8B9E6338BA}" sibTransId="{6249C36C-95DB-4844-97BB-FC0B5828D9EA}"/>
    <dgm:cxn modelId="{4910CB59-9356-4EEB-ADE9-78A7AA02117D}" type="presParOf" srcId="{95229714-7121-4C1E-9FED-78ED9CE5410A}" destId="{18798383-80A7-498F-86C3-D99B3FBBE2FB}" srcOrd="0" destOrd="0" presId="urn:microsoft.com/office/officeart/2005/8/layout/vList5"/>
    <dgm:cxn modelId="{892F16A1-5DF2-43B3-9086-4BA54D81F564}" type="presParOf" srcId="{18798383-80A7-498F-86C3-D99B3FBBE2FB}" destId="{CB225740-70DC-4734-AA3F-50E8C9295279}" srcOrd="0" destOrd="0" presId="urn:microsoft.com/office/officeart/2005/8/layout/vList5"/>
    <dgm:cxn modelId="{BEA49FCA-539C-4890-BE61-792023F6C1D7}" type="presParOf" srcId="{18798383-80A7-498F-86C3-D99B3FBBE2FB}" destId="{C8958346-6892-4A69-9E58-03775705885F}" srcOrd="1" destOrd="0" presId="urn:microsoft.com/office/officeart/2005/8/layout/vList5"/>
    <dgm:cxn modelId="{72B29A09-A90C-4237-A84E-F9951FD23B96}" type="presParOf" srcId="{95229714-7121-4C1E-9FED-78ED9CE5410A}" destId="{2AC586D1-D042-489C-A36F-04A5B0B6D6AD}" srcOrd="1" destOrd="0" presId="urn:microsoft.com/office/officeart/2005/8/layout/vList5"/>
    <dgm:cxn modelId="{82C90B30-E642-424A-9477-AF32E8D5566C}" type="presParOf" srcId="{95229714-7121-4C1E-9FED-78ED9CE5410A}" destId="{27BA602F-3D2B-4498-A37C-72A8277FF9EE}" srcOrd="2" destOrd="0" presId="urn:microsoft.com/office/officeart/2005/8/layout/vList5"/>
    <dgm:cxn modelId="{A5CB5297-64DA-4519-BEBF-A6B0B41881CC}" type="presParOf" srcId="{27BA602F-3D2B-4498-A37C-72A8277FF9EE}" destId="{5D7FCA69-79E1-446F-8847-307A78C84F4E}" srcOrd="0" destOrd="0" presId="urn:microsoft.com/office/officeart/2005/8/layout/vList5"/>
    <dgm:cxn modelId="{8A6CD605-D4C0-423D-B01F-AE1A36CA03D6}" type="presParOf" srcId="{27BA602F-3D2B-4498-A37C-72A8277FF9EE}" destId="{CAD006D8-651D-41E2-89D8-97BF5E38FB60}" srcOrd="1" destOrd="0" presId="urn:microsoft.com/office/officeart/2005/8/layout/vList5"/>
    <dgm:cxn modelId="{AF12820D-A142-4E58-B2FA-952158FE2F0A}" type="presParOf" srcId="{95229714-7121-4C1E-9FED-78ED9CE5410A}" destId="{F0D8019A-E5A0-4830-9F90-48703024700A}" srcOrd="3" destOrd="0" presId="urn:microsoft.com/office/officeart/2005/8/layout/vList5"/>
    <dgm:cxn modelId="{79B4162E-6B9E-4694-AC2A-0607D90DC49F}" type="presParOf" srcId="{95229714-7121-4C1E-9FED-78ED9CE5410A}" destId="{9837BA68-3C62-4CB5-BFAB-CA51924CE2FC}" srcOrd="4" destOrd="0" presId="urn:microsoft.com/office/officeart/2005/8/layout/vList5"/>
    <dgm:cxn modelId="{80FFE129-6013-4B3E-A91C-8618E0D5F0E5}" type="presParOf" srcId="{9837BA68-3C62-4CB5-BFAB-CA51924CE2FC}" destId="{DC2F713F-D687-4543-A6A8-3FF5B29D745A}" srcOrd="0" destOrd="0" presId="urn:microsoft.com/office/officeart/2005/8/layout/vList5"/>
    <dgm:cxn modelId="{6DF1F82B-BB98-465D-AB0F-267CDFC7F78C}" type="presParOf" srcId="{9837BA68-3C62-4CB5-BFAB-CA51924CE2FC}" destId="{CC9D6913-2F87-48FC-AE18-7DD249D292A1}" srcOrd="1" destOrd="0" presId="urn:microsoft.com/office/officeart/2005/8/layout/vList5"/>
    <dgm:cxn modelId="{5A31D7F4-C773-445F-82D6-DEF4D23E6F51}" type="presParOf" srcId="{95229714-7121-4C1E-9FED-78ED9CE5410A}" destId="{CBA3F583-BF78-41EB-A3BB-0EDF3B396C25}" srcOrd="5" destOrd="0" presId="urn:microsoft.com/office/officeart/2005/8/layout/vList5"/>
    <dgm:cxn modelId="{CEA456EF-D1D4-482F-930D-A4238AC8141E}" type="presParOf" srcId="{95229714-7121-4C1E-9FED-78ED9CE5410A}" destId="{D1E7BFF8-66F2-4D1B-B292-9581EA3986A1}" srcOrd="6" destOrd="0" presId="urn:microsoft.com/office/officeart/2005/8/layout/vList5"/>
    <dgm:cxn modelId="{D9D0BD33-B846-49F0-BE80-3274805F4EE7}" type="presParOf" srcId="{D1E7BFF8-66F2-4D1B-B292-9581EA3986A1}" destId="{181B977B-2476-452F-AC65-51F6C7D7872F}" srcOrd="0" destOrd="0" presId="urn:microsoft.com/office/officeart/2005/8/layout/vList5"/>
    <dgm:cxn modelId="{0F66F232-C291-4AC8-BD42-F29C79BEC627}" type="presParOf" srcId="{D1E7BFF8-66F2-4D1B-B292-9581EA3986A1}" destId="{4E7F4AF5-E1B2-49EF-992E-122AA200DCE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0043B-2DB6-45E1-A791-31B6603C07E3}">
      <dsp:nvSpPr>
        <dsp:cNvPr id="0" name=""/>
        <dsp:cNvSpPr/>
      </dsp:nvSpPr>
      <dsp:spPr>
        <a:xfrm>
          <a:off x="130504" y="0"/>
          <a:ext cx="4496185" cy="528963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47F9E71-9E0D-425C-A1F5-E06C370AA839}">
      <dsp:nvSpPr>
        <dsp:cNvPr id="0" name=""/>
        <dsp:cNvSpPr/>
      </dsp:nvSpPr>
      <dsp:spPr>
        <a:xfrm>
          <a:off x="355314" y="211585"/>
          <a:ext cx="4046566" cy="3438259"/>
        </a:xfrm>
        <a:prstGeom prst="rect">
          <a:avLst/>
        </a:prstGeom>
        <a:blipFill dpi="0" rotWithShape="1">
          <a:blip xmlns:r="http://schemas.openxmlformats.org/officeDocument/2006/relationships" r:embed="rId1"/>
          <a:srcRect/>
          <a:stretch>
            <a:fillRect b="-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B4B67F-3F5B-49D3-AE43-D2710D7BCC3C}">
      <dsp:nvSpPr>
        <dsp:cNvPr id="0" name=""/>
        <dsp:cNvSpPr/>
      </dsp:nvSpPr>
      <dsp:spPr>
        <a:xfrm>
          <a:off x="355314" y="4178850"/>
          <a:ext cx="4046566" cy="899194"/>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Partner</a:t>
          </a:r>
        </a:p>
        <a:p>
          <a:pPr marL="0" lvl="0" indent="0" algn="ctr" defTabSz="1022350">
            <a:lnSpc>
              <a:spcPct val="90000"/>
            </a:lnSpc>
            <a:spcBef>
              <a:spcPct val="0"/>
            </a:spcBef>
            <a:spcAft>
              <a:spcPct val="35000"/>
            </a:spcAft>
            <a:buNone/>
          </a:pPr>
          <a:r>
            <a:rPr lang="en-US" sz="2300" kern="1200" dirty="0"/>
            <a:t>Thompson Coburn LLP</a:t>
          </a:r>
        </a:p>
      </dsp:txBody>
      <dsp:txXfrm>
        <a:off x="355314" y="4178850"/>
        <a:ext cx="4046566" cy="899194"/>
      </dsp:txXfrm>
    </dsp:sp>
    <dsp:sp modelId="{3A3B96D0-2EE0-4D2D-A408-A0BE46D16BCC}">
      <dsp:nvSpPr>
        <dsp:cNvPr id="0" name=""/>
        <dsp:cNvSpPr/>
      </dsp:nvSpPr>
      <dsp:spPr>
        <a:xfrm>
          <a:off x="355314" y="3649844"/>
          <a:ext cx="4046566" cy="529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Roger Swartzwelder</a:t>
          </a:r>
        </a:p>
      </dsp:txBody>
      <dsp:txXfrm>
        <a:off x="355314" y="3649844"/>
        <a:ext cx="4046566" cy="5290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0043B-2DB6-45E1-A791-31B6603C07E3}">
      <dsp:nvSpPr>
        <dsp:cNvPr id="0" name=""/>
        <dsp:cNvSpPr/>
      </dsp:nvSpPr>
      <dsp:spPr>
        <a:xfrm>
          <a:off x="130504" y="0"/>
          <a:ext cx="4496185" cy="5289630"/>
        </a:xfrm>
        <a:prstGeom prst="rect">
          <a:avLst/>
        </a:prstGeom>
        <a:solidFill>
          <a:schemeClr val="lt1">
            <a:alpha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47F9E71-9E0D-425C-A1F5-E06C370AA839}">
      <dsp:nvSpPr>
        <dsp:cNvPr id="0" name=""/>
        <dsp:cNvSpPr/>
      </dsp:nvSpPr>
      <dsp:spPr>
        <a:xfrm>
          <a:off x="355314" y="211585"/>
          <a:ext cx="4046566" cy="3438259"/>
        </a:xfrm>
        <a:prstGeom prst="rect">
          <a:avLst/>
        </a:prstGeom>
        <a:blipFill rotWithShape="1">
          <a:blip xmlns:r="http://schemas.openxmlformats.org/officeDocument/2006/relationships" r:embed="rId1"/>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B4B67F-3F5B-49D3-AE43-D2710D7BCC3C}">
      <dsp:nvSpPr>
        <dsp:cNvPr id="0" name=""/>
        <dsp:cNvSpPr/>
      </dsp:nvSpPr>
      <dsp:spPr>
        <a:xfrm>
          <a:off x="355314" y="4178850"/>
          <a:ext cx="4046566" cy="89919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Partner</a:t>
          </a:r>
        </a:p>
        <a:p>
          <a:pPr marL="0" lvl="0" indent="0" algn="ctr" defTabSz="1022350">
            <a:lnSpc>
              <a:spcPct val="90000"/>
            </a:lnSpc>
            <a:spcBef>
              <a:spcPct val="0"/>
            </a:spcBef>
            <a:spcAft>
              <a:spcPct val="35000"/>
            </a:spcAft>
            <a:buNone/>
          </a:pPr>
          <a:r>
            <a:rPr lang="en-US" sz="2300" kern="1200" dirty="0"/>
            <a:t>Thompson Coburn LLP</a:t>
          </a:r>
        </a:p>
      </dsp:txBody>
      <dsp:txXfrm>
        <a:off x="355314" y="4178850"/>
        <a:ext cx="4046566" cy="899194"/>
      </dsp:txXfrm>
    </dsp:sp>
    <dsp:sp modelId="{3A3B96D0-2EE0-4D2D-A408-A0BE46D16BCC}">
      <dsp:nvSpPr>
        <dsp:cNvPr id="0" name=""/>
        <dsp:cNvSpPr/>
      </dsp:nvSpPr>
      <dsp:spPr>
        <a:xfrm>
          <a:off x="355314" y="3649844"/>
          <a:ext cx="4046566" cy="529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Evan Moltz</a:t>
          </a:r>
        </a:p>
      </dsp:txBody>
      <dsp:txXfrm>
        <a:off x="355314" y="3649844"/>
        <a:ext cx="4046566" cy="5290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4A6053-1CFF-4895-BE11-201F576119CF}">
      <dsp:nvSpPr>
        <dsp:cNvPr id="0" name=""/>
        <dsp:cNvSpPr/>
      </dsp:nvSpPr>
      <dsp:spPr>
        <a:xfrm>
          <a:off x="0" y="2304"/>
          <a:ext cx="10143641" cy="874575"/>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Telephone Consumer Protection Act (TCPA)</a:t>
          </a:r>
        </a:p>
      </dsp:txBody>
      <dsp:txXfrm>
        <a:off x="42693" y="44997"/>
        <a:ext cx="10058255" cy="789189"/>
      </dsp:txXfrm>
    </dsp:sp>
    <dsp:sp modelId="{FCAC158C-1DB3-4C5D-86C8-65758F117A07}">
      <dsp:nvSpPr>
        <dsp:cNvPr id="0" name=""/>
        <dsp:cNvSpPr/>
      </dsp:nvSpPr>
      <dsp:spPr>
        <a:xfrm>
          <a:off x="0" y="943119"/>
          <a:ext cx="10143641" cy="874575"/>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Federal Communications Commission (FCC) New Rule re One-to-One Consent</a:t>
          </a:r>
        </a:p>
      </dsp:txBody>
      <dsp:txXfrm>
        <a:off x="42693" y="985812"/>
        <a:ext cx="10058255" cy="789189"/>
      </dsp:txXfrm>
    </dsp:sp>
    <dsp:sp modelId="{145B350C-A182-4178-94E3-D79FEE2B2FEC}">
      <dsp:nvSpPr>
        <dsp:cNvPr id="0" name=""/>
        <dsp:cNvSpPr/>
      </dsp:nvSpPr>
      <dsp:spPr>
        <a:xfrm>
          <a:off x="0" y="1883935"/>
          <a:ext cx="10143641" cy="874575"/>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FCC New Rule re: Revocation of Consent</a:t>
          </a:r>
        </a:p>
      </dsp:txBody>
      <dsp:txXfrm>
        <a:off x="42693" y="1926628"/>
        <a:ext cx="10058255" cy="789189"/>
      </dsp:txXfrm>
    </dsp:sp>
    <dsp:sp modelId="{64D5B17E-3545-4238-A35C-F204700B25EA}">
      <dsp:nvSpPr>
        <dsp:cNvPr id="0" name=""/>
        <dsp:cNvSpPr/>
      </dsp:nvSpPr>
      <dsp:spPr>
        <a:xfrm>
          <a:off x="0" y="2824750"/>
          <a:ext cx="10143641" cy="874575"/>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Federal Trade Commission (FTC) New Recordkeeping Requirements</a:t>
          </a:r>
        </a:p>
      </dsp:txBody>
      <dsp:txXfrm>
        <a:off x="42693" y="2867443"/>
        <a:ext cx="10058255" cy="789189"/>
      </dsp:txXfrm>
    </dsp:sp>
    <dsp:sp modelId="{6F2BD8F8-6ECE-497E-8188-4FA7A0C1D964}">
      <dsp:nvSpPr>
        <dsp:cNvPr id="0" name=""/>
        <dsp:cNvSpPr/>
      </dsp:nvSpPr>
      <dsp:spPr>
        <a:xfrm>
          <a:off x="0" y="3765565"/>
          <a:ext cx="10143641" cy="874575"/>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TC Extra Credit</a:t>
          </a:r>
        </a:p>
      </dsp:txBody>
      <dsp:txXfrm>
        <a:off x="42693" y="3808258"/>
        <a:ext cx="10058255" cy="7891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91D65-452E-4296-9DC3-6B26CC566090}">
      <dsp:nvSpPr>
        <dsp:cNvPr id="0" name=""/>
        <dsp:cNvSpPr/>
      </dsp:nvSpPr>
      <dsp:spPr>
        <a:xfrm>
          <a:off x="0" y="1910"/>
          <a:ext cx="10230945" cy="96845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FFE355-34FD-4043-8428-B4AE0993E00F}">
      <dsp:nvSpPr>
        <dsp:cNvPr id="0" name=""/>
        <dsp:cNvSpPr/>
      </dsp:nvSpPr>
      <dsp:spPr>
        <a:xfrm>
          <a:off x="292958" y="219813"/>
          <a:ext cx="532651" cy="5326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87C720-CF5A-46A4-B131-33C96BB54494}">
      <dsp:nvSpPr>
        <dsp:cNvPr id="0" name=""/>
        <dsp:cNvSpPr/>
      </dsp:nvSpPr>
      <dsp:spPr>
        <a:xfrm>
          <a:off x="1118568" y="1910"/>
          <a:ext cx="4603925" cy="968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495" tIns="102495" rIns="102495" bIns="102495" numCol="1" spcCol="1270" anchor="ctr" anchorCtr="0">
          <a:noAutofit/>
        </a:bodyPr>
        <a:lstStyle/>
        <a:p>
          <a:pPr marL="0" lvl="0" indent="0" algn="l" defTabSz="977900">
            <a:lnSpc>
              <a:spcPct val="100000"/>
            </a:lnSpc>
            <a:spcBef>
              <a:spcPct val="0"/>
            </a:spcBef>
            <a:spcAft>
              <a:spcPct val="35000"/>
            </a:spcAft>
            <a:buNone/>
          </a:pPr>
          <a:r>
            <a:rPr lang="en-US" sz="2200" u="sng" kern="1200"/>
            <a:t>Telephone Consumer Protection Act (TCPA)</a:t>
          </a:r>
          <a:endParaRPr lang="en-US" sz="2200" kern="1200"/>
        </a:p>
      </dsp:txBody>
      <dsp:txXfrm>
        <a:off x="1118568" y="1910"/>
        <a:ext cx="4603925" cy="968457"/>
      </dsp:txXfrm>
    </dsp:sp>
    <dsp:sp modelId="{426388C7-7C47-4283-B7E9-7E796C58A00D}">
      <dsp:nvSpPr>
        <dsp:cNvPr id="0" name=""/>
        <dsp:cNvSpPr/>
      </dsp:nvSpPr>
      <dsp:spPr>
        <a:xfrm>
          <a:off x="5722494" y="1910"/>
          <a:ext cx="4508450" cy="968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495" tIns="102495" rIns="102495" bIns="102495" numCol="1" spcCol="1270" anchor="ctr" anchorCtr="0">
          <a:noAutofit/>
        </a:bodyPr>
        <a:lstStyle/>
        <a:p>
          <a:pPr marL="0" lvl="0" indent="0" algn="l" defTabSz="666750">
            <a:lnSpc>
              <a:spcPct val="100000"/>
            </a:lnSpc>
            <a:spcBef>
              <a:spcPct val="0"/>
            </a:spcBef>
            <a:spcAft>
              <a:spcPct val="35000"/>
            </a:spcAft>
            <a:buFont typeface="Arial" panose="020B0604020202020204" pitchFamily="34" charset="0"/>
            <a:buNone/>
          </a:pPr>
          <a:r>
            <a:rPr lang="en-US" sz="1500" kern="1200" dirty="0"/>
            <a:t>Enforced by Federal Communications Commission </a:t>
          </a:r>
        </a:p>
        <a:p>
          <a:pPr marL="0" lvl="0" indent="0" algn="l" defTabSz="666750">
            <a:lnSpc>
              <a:spcPct val="100000"/>
            </a:lnSpc>
            <a:spcBef>
              <a:spcPct val="0"/>
            </a:spcBef>
            <a:spcAft>
              <a:spcPct val="35000"/>
            </a:spcAft>
            <a:buFont typeface="Arial" panose="020B0604020202020204" pitchFamily="34" charset="0"/>
            <a:buNone/>
          </a:pPr>
          <a:r>
            <a:rPr lang="en-US" sz="1500" kern="1200" dirty="0"/>
            <a:t>Regulates telephone calls, text messages and faxes </a:t>
          </a:r>
        </a:p>
      </dsp:txBody>
      <dsp:txXfrm>
        <a:off x="5722494" y="1910"/>
        <a:ext cx="4508450" cy="968457"/>
      </dsp:txXfrm>
    </dsp:sp>
    <dsp:sp modelId="{745A3AA6-CA23-4033-8ABB-BEB6868C42AF}">
      <dsp:nvSpPr>
        <dsp:cNvPr id="0" name=""/>
        <dsp:cNvSpPr/>
      </dsp:nvSpPr>
      <dsp:spPr>
        <a:xfrm>
          <a:off x="0" y="1212483"/>
          <a:ext cx="10230945" cy="96845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61ED3A-0901-4609-9203-13D8CA41D4DF}">
      <dsp:nvSpPr>
        <dsp:cNvPr id="0" name=""/>
        <dsp:cNvSpPr/>
      </dsp:nvSpPr>
      <dsp:spPr>
        <a:xfrm>
          <a:off x="292958" y="1430386"/>
          <a:ext cx="532651" cy="5326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7DCB97-E3BC-437D-B47C-25DC16FD4A01}">
      <dsp:nvSpPr>
        <dsp:cNvPr id="0" name=""/>
        <dsp:cNvSpPr/>
      </dsp:nvSpPr>
      <dsp:spPr>
        <a:xfrm>
          <a:off x="1118568" y="1212483"/>
          <a:ext cx="4603925" cy="968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495" tIns="102495" rIns="102495" bIns="102495" numCol="1" spcCol="1270" anchor="ctr" anchorCtr="0">
          <a:noAutofit/>
        </a:bodyPr>
        <a:lstStyle/>
        <a:p>
          <a:pPr marL="0" lvl="0" indent="0" algn="l" defTabSz="977900">
            <a:lnSpc>
              <a:spcPct val="100000"/>
            </a:lnSpc>
            <a:spcBef>
              <a:spcPct val="0"/>
            </a:spcBef>
            <a:spcAft>
              <a:spcPct val="35000"/>
            </a:spcAft>
            <a:buNone/>
          </a:pPr>
          <a:r>
            <a:rPr lang="en-US" sz="2200" u="sng" kern="1200"/>
            <a:t>Telemarketing Sales Rule (TSR)</a:t>
          </a:r>
          <a:endParaRPr lang="en-US" sz="2200" kern="1200"/>
        </a:p>
      </dsp:txBody>
      <dsp:txXfrm>
        <a:off x="1118568" y="1212483"/>
        <a:ext cx="4603925" cy="968457"/>
      </dsp:txXfrm>
    </dsp:sp>
    <dsp:sp modelId="{7BB61774-F7A3-49F1-9914-C1AF03740110}">
      <dsp:nvSpPr>
        <dsp:cNvPr id="0" name=""/>
        <dsp:cNvSpPr/>
      </dsp:nvSpPr>
      <dsp:spPr>
        <a:xfrm>
          <a:off x="5722494" y="1212483"/>
          <a:ext cx="4508450" cy="968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495" tIns="102495" rIns="102495" bIns="102495" numCol="1" spcCol="1270" anchor="ctr" anchorCtr="0">
          <a:noAutofit/>
        </a:bodyPr>
        <a:lstStyle/>
        <a:p>
          <a:pPr marL="0" lvl="0" indent="0" algn="l" defTabSz="666750">
            <a:lnSpc>
              <a:spcPct val="100000"/>
            </a:lnSpc>
            <a:spcBef>
              <a:spcPct val="0"/>
            </a:spcBef>
            <a:spcAft>
              <a:spcPct val="35000"/>
            </a:spcAft>
            <a:buNone/>
          </a:pPr>
          <a:r>
            <a:rPr lang="en-US" sz="1500" kern="1200"/>
            <a:t>Enforced by Federal Trade Commission</a:t>
          </a:r>
        </a:p>
        <a:p>
          <a:pPr marL="0" lvl="0" indent="0" algn="l" defTabSz="666750">
            <a:lnSpc>
              <a:spcPct val="100000"/>
            </a:lnSpc>
            <a:spcBef>
              <a:spcPct val="0"/>
            </a:spcBef>
            <a:spcAft>
              <a:spcPct val="35000"/>
            </a:spcAft>
            <a:buNone/>
          </a:pPr>
          <a:r>
            <a:rPr lang="en-US" sz="1500" kern="1200"/>
            <a:t>Regulates calls and text messages </a:t>
          </a:r>
        </a:p>
      </dsp:txBody>
      <dsp:txXfrm>
        <a:off x="5722494" y="1212483"/>
        <a:ext cx="4508450" cy="968457"/>
      </dsp:txXfrm>
    </dsp:sp>
    <dsp:sp modelId="{54A2561E-1DC9-41F9-A66D-2F478A0FCB6A}">
      <dsp:nvSpPr>
        <dsp:cNvPr id="0" name=""/>
        <dsp:cNvSpPr/>
      </dsp:nvSpPr>
      <dsp:spPr>
        <a:xfrm>
          <a:off x="0" y="2423055"/>
          <a:ext cx="10230945" cy="96845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03ECCA-598D-4C44-BCF6-2AEAD61E8DAA}">
      <dsp:nvSpPr>
        <dsp:cNvPr id="0" name=""/>
        <dsp:cNvSpPr/>
      </dsp:nvSpPr>
      <dsp:spPr>
        <a:xfrm>
          <a:off x="292958" y="2640958"/>
          <a:ext cx="532651" cy="5326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04C6BB-8004-4278-9DE9-C949423152D0}">
      <dsp:nvSpPr>
        <dsp:cNvPr id="0" name=""/>
        <dsp:cNvSpPr/>
      </dsp:nvSpPr>
      <dsp:spPr>
        <a:xfrm>
          <a:off x="1118568" y="2423055"/>
          <a:ext cx="4603925" cy="968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495" tIns="102495" rIns="102495" bIns="102495" numCol="1" spcCol="1270" anchor="ctr" anchorCtr="0">
          <a:noAutofit/>
        </a:bodyPr>
        <a:lstStyle/>
        <a:p>
          <a:pPr marL="0" lvl="0" indent="0" algn="l" defTabSz="977900">
            <a:lnSpc>
              <a:spcPct val="100000"/>
            </a:lnSpc>
            <a:spcBef>
              <a:spcPct val="0"/>
            </a:spcBef>
            <a:spcAft>
              <a:spcPct val="35000"/>
            </a:spcAft>
            <a:buNone/>
          </a:pPr>
          <a:r>
            <a:rPr lang="en-US" sz="2200" u="sng" kern="1200"/>
            <a:t>CAN-SPAM Act</a:t>
          </a:r>
          <a:endParaRPr lang="en-US" sz="2200" kern="1200"/>
        </a:p>
      </dsp:txBody>
      <dsp:txXfrm>
        <a:off x="1118568" y="2423055"/>
        <a:ext cx="4603925" cy="968457"/>
      </dsp:txXfrm>
    </dsp:sp>
    <dsp:sp modelId="{2CACA967-75FC-4A50-9C06-7DA7461218E8}">
      <dsp:nvSpPr>
        <dsp:cNvPr id="0" name=""/>
        <dsp:cNvSpPr/>
      </dsp:nvSpPr>
      <dsp:spPr>
        <a:xfrm>
          <a:off x="5722494" y="2423055"/>
          <a:ext cx="4508450" cy="968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495" tIns="102495" rIns="102495" bIns="102495" numCol="1" spcCol="1270" anchor="ctr" anchorCtr="0">
          <a:noAutofit/>
        </a:bodyPr>
        <a:lstStyle/>
        <a:p>
          <a:pPr marL="0" lvl="0" indent="0" algn="l" defTabSz="666750">
            <a:lnSpc>
              <a:spcPct val="100000"/>
            </a:lnSpc>
            <a:spcBef>
              <a:spcPct val="0"/>
            </a:spcBef>
            <a:spcAft>
              <a:spcPct val="35000"/>
            </a:spcAft>
            <a:buNone/>
          </a:pPr>
          <a:r>
            <a:rPr lang="en-US" sz="1500" kern="1200"/>
            <a:t>Enforced by FTC </a:t>
          </a:r>
        </a:p>
        <a:p>
          <a:pPr marL="0" lvl="0" indent="0" algn="l" defTabSz="666750">
            <a:lnSpc>
              <a:spcPct val="100000"/>
            </a:lnSpc>
            <a:spcBef>
              <a:spcPct val="0"/>
            </a:spcBef>
            <a:spcAft>
              <a:spcPct val="35000"/>
            </a:spcAft>
            <a:buNone/>
          </a:pPr>
          <a:r>
            <a:rPr lang="en-US" sz="1500" kern="1200"/>
            <a:t>Regulates commercial emails </a:t>
          </a:r>
        </a:p>
      </dsp:txBody>
      <dsp:txXfrm>
        <a:off x="5722494" y="2423055"/>
        <a:ext cx="4508450" cy="968457"/>
      </dsp:txXfrm>
    </dsp:sp>
    <dsp:sp modelId="{F2663C94-A4E7-4A7C-B163-8B42BBFF04E6}">
      <dsp:nvSpPr>
        <dsp:cNvPr id="0" name=""/>
        <dsp:cNvSpPr/>
      </dsp:nvSpPr>
      <dsp:spPr>
        <a:xfrm>
          <a:off x="0" y="3633628"/>
          <a:ext cx="10230945" cy="96845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7E1108-1F88-41DA-8A22-FE9A610B858B}">
      <dsp:nvSpPr>
        <dsp:cNvPr id="0" name=""/>
        <dsp:cNvSpPr/>
      </dsp:nvSpPr>
      <dsp:spPr>
        <a:xfrm>
          <a:off x="292958" y="3851531"/>
          <a:ext cx="532651" cy="53265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AE6431-3F77-434A-9EEC-2078CEB466F8}">
      <dsp:nvSpPr>
        <dsp:cNvPr id="0" name=""/>
        <dsp:cNvSpPr/>
      </dsp:nvSpPr>
      <dsp:spPr>
        <a:xfrm>
          <a:off x="1118568" y="3633628"/>
          <a:ext cx="4603925" cy="968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495" tIns="102495" rIns="102495" bIns="102495" numCol="1" spcCol="1270" anchor="ctr" anchorCtr="0">
          <a:noAutofit/>
        </a:bodyPr>
        <a:lstStyle/>
        <a:p>
          <a:pPr marL="0" lvl="0" indent="0" algn="l" defTabSz="977900">
            <a:lnSpc>
              <a:spcPct val="100000"/>
            </a:lnSpc>
            <a:spcBef>
              <a:spcPct val="0"/>
            </a:spcBef>
            <a:spcAft>
              <a:spcPct val="35000"/>
            </a:spcAft>
            <a:buNone/>
          </a:pPr>
          <a:r>
            <a:rPr lang="en-US" sz="2200" u="sng" kern="1200"/>
            <a:t>Do Not Call</a:t>
          </a:r>
          <a:endParaRPr lang="en-US" sz="2200" kern="1200"/>
        </a:p>
      </dsp:txBody>
      <dsp:txXfrm>
        <a:off x="1118568" y="3633628"/>
        <a:ext cx="4603925" cy="968457"/>
      </dsp:txXfrm>
    </dsp:sp>
    <dsp:sp modelId="{6CEA0EA2-12DE-4930-81F5-718A59AD7F86}">
      <dsp:nvSpPr>
        <dsp:cNvPr id="0" name=""/>
        <dsp:cNvSpPr/>
      </dsp:nvSpPr>
      <dsp:spPr>
        <a:xfrm>
          <a:off x="5722494" y="3633628"/>
          <a:ext cx="4508450" cy="968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495" tIns="102495" rIns="102495" bIns="102495" numCol="1" spcCol="1270" anchor="ctr" anchorCtr="0">
          <a:noAutofit/>
        </a:bodyPr>
        <a:lstStyle/>
        <a:p>
          <a:pPr marL="0" lvl="0" indent="0" algn="l" defTabSz="666750">
            <a:lnSpc>
              <a:spcPct val="100000"/>
            </a:lnSpc>
            <a:spcBef>
              <a:spcPct val="0"/>
            </a:spcBef>
            <a:spcAft>
              <a:spcPct val="35000"/>
            </a:spcAft>
            <a:buNone/>
          </a:pPr>
          <a:r>
            <a:rPr lang="en-US" sz="1500" kern="1200"/>
            <a:t>Jointly administered by FCC and FTC</a:t>
          </a:r>
        </a:p>
      </dsp:txBody>
      <dsp:txXfrm>
        <a:off x="5722494" y="3633628"/>
        <a:ext cx="4508450" cy="9684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B34ED-2A9E-413C-B07A-2CB9A8578991}">
      <dsp:nvSpPr>
        <dsp:cNvPr id="0" name=""/>
        <dsp:cNvSpPr/>
      </dsp:nvSpPr>
      <dsp:spPr>
        <a:xfrm>
          <a:off x="0" y="562"/>
          <a:ext cx="10230945" cy="13151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C5BD72-0301-409D-B6A0-3CD257D7C86A}">
      <dsp:nvSpPr>
        <dsp:cNvPr id="0" name=""/>
        <dsp:cNvSpPr/>
      </dsp:nvSpPr>
      <dsp:spPr>
        <a:xfrm>
          <a:off x="397819" y="296460"/>
          <a:ext cx="723308" cy="7233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D74379-F501-448E-997A-FD393F3D619C}">
      <dsp:nvSpPr>
        <dsp:cNvPr id="0" name=""/>
        <dsp:cNvSpPr/>
      </dsp:nvSpPr>
      <dsp:spPr>
        <a:xfrm>
          <a:off x="1518948" y="562"/>
          <a:ext cx="8711996" cy="1315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182" tIns="139182" rIns="139182" bIns="139182" numCol="1" spcCol="1270" anchor="ctr" anchorCtr="0">
          <a:noAutofit/>
        </a:bodyPr>
        <a:lstStyle/>
        <a:p>
          <a:pPr marL="0" lvl="0" indent="0" algn="l" defTabSz="1111250">
            <a:lnSpc>
              <a:spcPct val="100000"/>
            </a:lnSpc>
            <a:spcBef>
              <a:spcPct val="0"/>
            </a:spcBef>
            <a:spcAft>
              <a:spcPct val="35000"/>
            </a:spcAft>
            <a:buNone/>
          </a:pPr>
          <a:r>
            <a:rPr lang="en-US" sz="2500" kern="1200" dirty="0"/>
            <a:t>A consumer’s revocation request does not necessarily apply to all automated calls and texts</a:t>
          </a:r>
        </a:p>
      </dsp:txBody>
      <dsp:txXfrm>
        <a:off x="1518948" y="562"/>
        <a:ext cx="8711996" cy="1315106"/>
      </dsp:txXfrm>
    </dsp:sp>
    <dsp:sp modelId="{24892E3D-EA10-4D5C-A793-1E7ECF7F1B57}">
      <dsp:nvSpPr>
        <dsp:cNvPr id="0" name=""/>
        <dsp:cNvSpPr/>
      </dsp:nvSpPr>
      <dsp:spPr>
        <a:xfrm>
          <a:off x="0" y="1644445"/>
          <a:ext cx="10230945" cy="13151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2DFE70-40B7-43A6-965B-7072E1E928A2}">
      <dsp:nvSpPr>
        <dsp:cNvPr id="0" name=""/>
        <dsp:cNvSpPr/>
      </dsp:nvSpPr>
      <dsp:spPr>
        <a:xfrm>
          <a:off x="397819" y="1940344"/>
          <a:ext cx="723308" cy="72330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36BF99-DF1F-41CB-9D5F-99A1D2CAD467}">
      <dsp:nvSpPr>
        <dsp:cNvPr id="0" name=""/>
        <dsp:cNvSpPr/>
      </dsp:nvSpPr>
      <dsp:spPr>
        <a:xfrm>
          <a:off x="1518948" y="1644445"/>
          <a:ext cx="8711996" cy="1315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182" tIns="139182" rIns="139182" bIns="139182" numCol="1" spcCol="1270" anchor="ctr" anchorCtr="0">
          <a:noAutofit/>
        </a:bodyPr>
        <a:lstStyle/>
        <a:p>
          <a:pPr marL="0" lvl="0" indent="0" algn="l" defTabSz="1111250">
            <a:lnSpc>
              <a:spcPct val="100000"/>
            </a:lnSpc>
            <a:spcBef>
              <a:spcPct val="0"/>
            </a:spcBef>
            <a:spcAft>
              <a:spcPct val="35000"/>
            </a:spcAft>
            <a:buNone/>
          </a:pPr>
          <a:r>
            <a:rPr lang="en-US" sz="2500" kern="1200"/>
            <a:t>Consumers often consent to receive different categories of automated calls/texts – marketing and informational</a:t>
          </a:r>
        </a:p>
      </dsp:txBody>
      <dsp:txXfrm>
        <a:off x="1518948" y="1644445"/>
        <a:ext cx="8711996" cy="1315106"/>
      </dsp:txXfrm>
    </dsp:sp>
    <dsp:sp modelId="{9788A68E-E41A-404C-ACF2-F313FAE6DB0E}">
      <dsp:nvSpPr>
        <dsp:cNvPr id="0" name=""/>
        <dsp:cNvSpPr/>
      </dsp:nvSpPr>
      <dsp:spPr>
        <a:xfrm>
          <a:off x="0" y="3288328"/>
          <a:ext cx="10230945" cy="13151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C3A9BF-9565-4443-98B5-D58B593DDE3F}">
      <dsp:nvSpPr>
        <dsp:cNvPr id="0" name=""/>
        <dsp:cNvSpPr/>
      </dsp:nvSpPr>
      <dsp:spPr>
        <a:xfrm>
          <a:off x="397819" y="3584227"/>
          <a:ext cx="723308" cy="72330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A14E46-02D5-44BE-989E-D6CB6D780740}">
      <dsp:nvSpPr>
        <dsp:cNvPr id="0" name=""/>
        <dsp:cNvSpPr/>
      </dsp:nvSpPr>
      <dsp:spPr>
        <a:xfrm>
          <a:off x="1518948" y="3288328"/>
          <a:ext cx="8711996" cy="1315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182" tIns="139182" rIns="139182" bIns="139182" numCol="1" spcCol="1270" anchor="ctr" anchorCtr="0">
          <a:noAutofit/>
        </a:bodyPr>
        <a:lstStyle/>
        <a:p>
          <a:pPr marL="0" lvl="0" indent="0" algn="l" defTabSz="1111250">
            <a:lnSpc>
              <a:spcPct val="100000"/>
            </a:lnSpc>
            <a:spcBef>
              <a:spcPct val="0"/>
            </a:spcBef>
            <a:spcAft>
              <a:spcPct val="35000"/>
            </a:spcAft>
            <a:buNone/>
          </a:pPr>
          <a:r>
            <a:rPr lang="en-US" sz="2500" kern="1200"/>
            <a:t>Nuances in new rule requires careful review of facts</a:t>
          </a:r>
        </a:p>
      </dsp:txBody>
      <dsp:txXfrm>
        <a:off x="1518948" y="3288328"/>
        <a:ext cx="8711996" cy="13151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AF95D5-8187-4F50-A05C-3B51CD74990D}">
      <dsp:nvSpPr>
        <dsp:cNvPr id="0" name=""/>
        <dsp:cNvSpPr/>
      </dsp:nvSpPr>
      <dsp:spPr>
        <a:xfrm>
          <a:off x="0" y="50654"/>
          <a:ext cx="10645775" cy="4446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Telephone Consumer Protection Act (TCPA)</a:t>
          </a:r>
        </a:p>
      </dsp:txBody>
      <dsp:txXfrm>
        <a:off x="21704" y="72358"/>
        <a:ext cx="10602367" cy="401192"/>
      </dsp:txXfrm>
    </dsp:sp>
    <dsp:sp modelId="{BBAA3635-983E-4E4B-B1E0-CD6C1CE0318E}">
      <dsp:nvSpPr>
        <dsp:cNvPr id="0" name=""/>
        <dsp:cNvSpPr/>
      </dsp:nvSpPr>
      <dsp:spPr>
        <a:xfrm>
          <a:off x="0" y="495254"/>
          <a:ext cx="10645775" cy="1219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8003"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Consent required before calling or texting using </a:t>
          </a:r>
          <a:r>
            <a:rPr lang="en-US" sz="1500" kern="1200" dirty="0" err="1"/>
            <a:t>autodialer</a:t>
          </a:r>
          <a:r>
            <a:rPr lang="en-US" sz="1500" kern="1200" dirty="0"/>
            <a:t> or artificial or prerecorded voice </a:t>
          </a:r>
        </a:p>
        <a:p>
          <a:pPr marL="114300" lvl="1" indent="-114300" algn="l" defTabSz="666750">
            <a:lnSpc>
              <a:spcPct val="90000"/>
            </a:lnSpc>
            <a:spcBef>
              <a:spcPct val="0"/>
            </a:spcBef>
            <a:spcAft>
              <a:spcPct val="20000"/>
            </a:spcAft>
            <a:buChar char="•"/>
          </a:pPr>
          <a:r>
            <a:rPr lang="en-US" sz="1500" kern="1200" dirty="0"/>
            <a:t>Type of consent depends on purpose of contact: </a:t>
          </a:r>
        </a:p>
        <a:p>
          <a:pPr marL="228600" lvl="2" indent="-114300" algn="l" defTabSz="666750">
            <a:lnSpc>
              <a:spcPct val="90000"/>
            </a:lnSpc>
            <a:spcBef>
              <a:spcPct val="0"/>
            </a:spcBef>
            <a:spcAft>
              <a:spcPct val="20000"/>
            </a:spcAft>
            <a:buChar char="•"/>
          </a:pPr>
          <a:r>
            <a:rPr lang="en-US" sz="1500" kern="1200" dirty="0"/>
            <a:t>Marketing – prior express written consent </a:t>
          </a:r>
        </a:p>
        <a:p>
          <a:pPr marL="228600" lvl="2" indent="-114300" algn="l" defTabSz="666750">
            <a:lnSpc>
              <a:spcPct val="90000"/>
            </a:lnSpc>
            <a:spcBef>
              <a:spcPct val="0"/>
            </a:spcBef>
            <a:spcAft>
              <a:spcPct val="20000"/>
            </a:spcAft>
            <a:buChar char="•"/>
          </a:pPr>
          <a:r>
            <a:rPr lang="en-US" sz="1500" kern="1200" dirty="0"/>
            <a:t>Informational – express consent (oral or written)</a:t>
          </a:r>
        </a:p>
        <a:p>
          <a:pPr marL="228600" lvl="2" indent="-114300" algn="l" defTabSz="666750">
            <a:lnSpc>
              <a:spcPct val="90000"/>
            </a:lnSpc>
            <a:spcBef>
              <a:spcPct val="0"/>
            </a:spcBef>
            <a:spcAft>
              <a:spcPct val="20000"/>
            </a:spcAft>
            <a:buChar char="•"/>
          </a:pPr>
          <a:r>
            <a:rPr lang="en-US" sz="1500" kern="1200" dirty="0"/>
            <a:t>Emergency – no consent required</a:t>
          </a:r>
        </a:p>
      </dsp:txBody>
      <dsp:txXfrm>
        <a:off x="0" y="495254"/>
        <a:ext cx="10645775" cy="1219230"/>
      </dsp:txXfrm>
    </dsp:sp>
    <dsp:sp modelId="{9CCDA649-C68F-445C-9FE8-D5A9794F5536}">
      <dsp:nvSpPr>
        <dsp:cNvPr id="0" name=""/>
        <dsp:cNvSpPr/>
      </dsp:nvSpPr>
      <dsp:spPr>
        <a:xfrm>
          <a:off x="0" y="1714484"/>
          <a:ext cx="10645775" cy="4446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Federal Communications Commission (FCC) New Rule re One-to-One Consent </a:t>
          </a:r>
        </a:p>
      </dsp:txBody>
      <dsp:txXfrm>
        <a:off x="21704" y="1736188"/>
        <a:ext cx="10602367" cy="401192"/>
      </dsp:txXfrm>
    </dsp:sp>
    <dsp:sp modelId="{D0D1A1A4-ECDC-40D5-84EC-B4A62C911F94}">
      <dsp:nvSpPr>
        <dsp:cNvPr id="0" name=""/>
        <dsp:cNvSpPr/>
      </dsp:nvSpPr>
      <dsp:spPr>
        <a:xfrm>
          <a:off x="0" y="2159084"/>
          <a:ext cx="10645775" cy="727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8003"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New rule means consumers can provide consent to receive automated calls/texts from only one seller at a time</a:t>
          </a:r>
        </a:p>
        <a:p>
          <a:pPr marL="114300" lvl="1" indent="-114300" algn="l" defTabSz="666750">
            <a:lnSpc>
              <a:spcPct val="90000"/>
            </a:lnSpc>
            <a:spcBef>
              <a:spcPct val="0"/>
            </a:spcBef>
            <a:spcAft>
              <a:spcPct val="20000"/>
            </a:spcAft>
            <a:buChar char="•"/>
          </a:pPr>
          <a:r>
            <a:rPr lang="en-US" sz="1500" kern="1200" dirty="0"/>
            <a:t>Implications for schools that obtain consent through lead generators </a:t>
          </a:r>
        </a:p>
        <a:p>
          <a:pPr marL="114300" lvl="1" indent="-114300" algn="l" defTabSz="666750">
            <a:lnSpc>
              <a:spcPct val="90000"/>
            </a:lnSpc>
            <a:spcBef>
              <a:spcPct val="0"/>
            </a:spcBef>
            <a:spcAft>
              <a:spcPct val="20000"/>
            </a:spcAft>
            <a:buChar char="•"/>
          </a:pPr>
          <a:r>
            <a:rPr lang="en-US" sz="1500" kern="1200" dirty="0"/>
            <a:t>Effective January 26, 2025 </a:t>
          </a:r>
        </a:p>
      </dsp:txBody>
      <dsp:txXfrm>
        <a:off x="0" y="2159084"/>
        <a:ext cx="10645775" cy="727605"/>
      </dsp:txXfrm>
    </dsp:sp>
    <dsp:sp modelId="{5D807487-F1FF-4F6B-BA04-F9816E64B60D}">
      <dsp:nvSpPr>
        <dsp:cNvPr id="0" name=""/>
        <dsp:cNvSpPr/>
      </dsp:nvSpPr>
      <dsp:spPr>
        <a:xfrm>
          <a:off x="0" y="2886689"/>
          <a:ext cx="10645775" cy="4446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FCC New Rule re Revocation of Consent</a:t>
          </a:r>
        </a:p>
      </dsp:txBody>
      <dsp:txXfrm>
        <a:off x="21704" y="2908393"/>
        <a:ext cx="10602367" cy="401192"/>
      </dsp:txXfrm>
    </dsp:sp>
    <dsp:sp modelId="{E670BA00-060B-4E0B-8DCA-2DF3992167C0}">
      <dsp:nvSpPr>
        <dsp:cNvPr id="0" name=""/>
        <dsp:cNvSpPr/>
      </dsp:nvSpPr>
      <dsp:spPr>
        <a:xfrm>
          <a:off x="0" y="3331289"/>
          <a:ext cx="10645775" cy="491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8003"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New rule means schools cannot limit methods by which students can revoke consent </a:t>
          </a:r>
        </a:p>
        <a:p>
          <a:pPr marL="114300" lvl="1" indent="-114300" algn="l" defTabSz="666750">
            <a:lnSpc>
              <a:spcPct val="90000"/>
            </a:lnSpc>
            <a:spcBef>
              <a:spcPct val="0"/>
            </a:spcBef>
            <a:spcAft>
              <a:spcPct val="20000"/>
            </a:spcAft>
            <a:buChar char="•"/>
          </a:pPr>
          <a:r>
            <a:rPr lang="en-US" sz="1500" kern="1200" dirty="0"/>
            <a:t>Effective April 11, 2025</a:t>
          </a:r>
        </a:p>
      </dsp:txBody>
      <dsp:txXfrm>
        <a:off x="0" y="3331289"/>
        <a:ext cx="10645775" cy="491625"/>
      </dsp:txXfrm>
    </dsp:sp>
    <dsp:sp modelId="{445693A3-32AA-4C7B-84F7-D928841F1E3C}">
      <dsp:nvSpPr>
        <dsp:cNvPr id="0" name=""/>
        <dsp:cNvSpPr/>
      </dsp:nvSpPr>
      <dsp:spPr>
        <a:xfrm>
          <a:off x="0" y="3822914"/>
          <a:ext cx="10645775" cy="4446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Federal Trade Commission (FTC) New Recordkeeping Requirements </a:t>
          </a:r>
        </a:p>
      </dsp:txBody>
      <dsp:txXfrm>
        <a:off x="21704" y="3844618"/>
        <a:ext cx="10602367" cy="401192"/>
      </dsp:txXfrm>
    </dsp:sp>
    <dsp:sp modelId="{4517147B-1AB4-4C24-A625-9288BB4B34DD}">
      <dsp:nvSpPr>
        <dsp:cNvPr id="0" name=""/>
        <dsp:cNvSpPr/>
      </dsp:nvSpPr>
      <dsp:spPr>
        <a:xfrm>
          <a:off x="0" y="4267514"/>
          <a:ext cx="10645775" cy="491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8003"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New rule requires certain records be maintained for 5 years, up from 2 years </a:t>
          </a:r>
        </a:p>
        <a:p>
          <a:pPr marL="114300" lvl="1" indent="-114300" algn="l" defTabSz="666750">
            <a:lnSpc>
              <a:spcPct val="90000"/>
            </a:lnSpc>
            <a:spcBef>
              <a:spcPct val="0"/>
            </a:spcBef>
            <a:spcAft>
              <a:spcPct val="20000"/>
            </a:spcAft>
            <a:buChar char="•"/>
          </a:pPr>
          <a:r>
            <a:rPr lang="en-US" sz="1500" kern="1200" dirty="0"/>
            <a:t>Part of rule effective May 2024, other parts effective October 2024 </a:t>
          </a:r>
        </a:p>
      </dsp:txBody>
      <dsp:txXfrm>
        <a:off x="0" y="4267514"/>
        <a:ext cx="10645775" cy="49162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958346-6892-4A69-9E58-03775705885F}">
      <dsp:nvSpPr>
        <dsp:cNvPr id="0" name=""/>
        <dsp:cNvSpPr/>
      </dsp:nvSpPr>
      <dsp:spPr>
        <a:xfrm rot="5400000">
          <a:off x="6513728" y="-2717454"/>
          <a:ext cx="886629" cy="654780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55245" rIns="110490" bIns="55245" numCol="1" spcCol="1270" anchor="ctr" anchorCtr="0">
          <a:noAutofit/>
        </a:bodyPr>
        <a:lstStyle/>
        <a:p>
          <a:pPr marL="285750" lvl="1" indent="-285750" algn="l" defTabSz="1289050">
            <a:lnSpc>
              <a:spcPct val="90000"/>
            </a:lnSpc>
            <a:spcBef>
              <a:spcPct val="0"/>
            </a:spcBef>
            <a:spcAft>
              <a:spcPct val="15000"/>
            </a:spcAft>
            <a:buChar char="•"/>
          </a:pPr>
          <a:r>
            <a:rPr lang="en-US" sz="2900" kern="1200" dirty="0">
              <a:hlinkClick xmlns:r="http://schemas.openxmlformats.org/officeDocument/2006/relationships" r:id="rId1"/>
            </a:rPr>
            <a:t>89 Fed. Reg. 5098 (Jan. 26, 2024)</a:t>
          </a:r>
          <a:r>
            <a:rPr lang="en-US" sz="2900" kern="1200" dirty="0"/>
            <a:t> </a:t>
          </a:r>
        </a:p>
      </dsp:txBody>
      <dsp:txXfrm rot="-5400000">
        <a:off x="3683141" y="156415"/>
        <a:ext cx="6504522" cy="800065"/>
      </dsp:txXfrm>
    </dsp:sp>
    <dsp:sp modelId="{CB225740-70DC-4734-AA3F-50E8C9295279}">
      <dsp:nvSpPr>
        <dsp:cNvPr id="0" name=""/>
        <dsp:cNvSpPr/>
      </dsp:nvSpPr>
      <dsp:spPr>
        <a:xfrm>
          <a:off x="0" y="2304"/>
          <a:ext cx="3683140" cy="11082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u="sng" kern="1200"/>
            <a:t>FCC New Rule re: One-to-One Consent</a:t>
          </a:r>
          <a:endParaRPr lang="en-US" sz="2300" kern="1200"/>
        </a:p>
      </dsp:txBody>
      <dsp:txXfrm>
        <a:off x="54102" y="56406"/>
        <a:ext cx="3574936" cy="1000082"/>
      </dsp:txXfrm>
    </dsp:sp>
    <dsp:sp modelId="{CAD006D8-651D-41E2-89D8-97BF5E38FB60}">
      <dsp:nvSpPr>
        <dsp:cNvPr id="0" name=""/>
        <dsp:cNvSpPr/>
      </dsp:nvSpPr>
      <dsp:spPr>
        <a:xfrm rot="5400000">
          <a:off x="6513728" y="-1553754"/>
          <a:ext cx="886629" cy="654780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55245" rIns="110490" bIns="55245" numCol="1" spcCol="1270" anchor="ctr" anchorCtr="0">
          <a:noAutofit/>
        </a:bodyPr>
        <a:lstStyle/>
        <a:p>
          <a:pPr marL="285750" lvl="1" indent="-285750" algn="l" defTabSz="1289050">
            <a:lnSpc>
              <a:spcPct val="90000"/>
            </a:lnSpc>
            <a:spcBef>
              <a:spcPct val="0"/>
            </a:spcBef>
            <a:spcAft>
              <a:spcPct val="15000"/>
            </a:spcAft>
            <a:buChar char="•"/>
          </a:pPr>
          <a:r>
            <a:rPr lang="en-US" sz="2900" kern="1200" dirty="0">
              <a:hlinkClick xmlns:r="http://schemas.openxmlformats.org/officeDocument/2006/relationships" r:id="rId2"/>
            </a:rPr>
            <a:t>89 Fed. Reg. 15756 (Mar. 5, 2024)</a:t>
          </a:r>
          <a:endParaRPr lang="en-US" sz="2900" kern="1200" dirty="0"/>
        </a:p>
      </dsp:txBody>
      <dsp:txXfrm rot="-5400000">
        <a:off x="3683141" y="1320115"/>
        <a:ext cx="6504522" cy="800065"/>
      </dsp:txXfrm>
    </dsp:sp>
    <dsp:sp modelId="{5D7FCA69-79E1-446F-8847-307A78C84F4E}">
      <dsp:nvSpPr>
        <dsp:cNvPr id="0" name=""/>
        <dsp:cNvSpPr/>
      </dsp:nvSpPr>
      <dsp:spPr>
        <a:xfrm>
          <a:off x="0" y="1166004"/>
          <a:ext cx="3683140" cy="11082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u="sng" kern="1200"/>
            <a:t>FCC New Rule re: Revocation of Consent  </a:t>
          </a:r>
          <a:endParaRPr lang="en-US" sz="2300" kern="1200"/>
        </a:p>
      </dsp:txBody>
      <dsp:txXfrm>
        <a:off x="54102" y="1220106"/>
        <a:ext cx="3574936" cy="1000082"/>
      </dsp:txXfrm>
    </dsp:sp>
    <dsp:sp modelId="{CC9D6913-2F87-48FC-AE18-7DD249D292A1}">
      <dsp:nvSpPr>
        <dsp:cNvPr id="0" name=""/>
        <dsp:cNvSpPr/>
      </dsp:nvSpPr>
      <dsp:spPr>
        <a:xfrm rot="5400000">
          <a:off x="6513728" y="-390053"/>
          <a:ext cx="886629" cy="654780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55245" rIns="110490" bIns="55245" numCol="1" spcCol="1270" anchor="ctr" anchorCtr="0">
          <a:noAutofit/>
        </a:bodyPr>
        <a:lstStyle/>
        <a:p>
          <a:pPr marL="285750" lvl="1" indent="-285750" algn="l" defTabSz="1289050">
            <a:lnSpc>
              <a:spcPct val="90000"/>
            </a:lnSpc>
            <a:spcBef>
              <a:spcPct val="0"/>
            </a:spcBef>
            <a:spcAft>
              <a:spcPct val="15000"/>
            </a:spcAft>
            <a:buChar char="•"/>
          </a:pPr>
          <a:r>
            <a:rPr lang="nn-NO" sz="2900" kern="1200" dirty="0">
              <a:hlinkClick xmlns:r="http://schemas.openxmlformats.org/officeDocument/2006/relationships" r:id="rId3"/>
            </a:rPr>
            <a:t>89 Fed. Reg. 26760 (Apr. 16, 2024)</a:t>
          </a:r>
          <a:endParaRPr lang="en-US" sz="2900" kern="1200" dirty="0"/>
        </a:p>
      </dsp:txBody>
      <dsp:txXfrm rot="-5400000">
        <a:off x="3683141" y="2483816"/>
        <a:ext cx="6504522" cy="800065"/>
      </dsp:txXfrm>
    </dsp:sp>
    <dsp:sp modelId="{DC2F713F-D687-4543-A6A8-3FF5B29D745A}">
      <dsp:nvSpPr>
        <dsp:cNvPr id="0" name=""/>
        <dsp:cNvSpPr/>
      </dsp:nvSpPr>
      <dsp:spPr>
        <a:xfrm>
          <a:off x="0" y="2329705"/>
          <a:ext cx="3683140" cy="11082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u="sng" kern="1200"/>
            <a:t>FTC New Rule re: Recordkeeping Requirements</a:t>
          </a:r>
          <a:endParaRPr lang="en-US" sz="2300" kern="1200"/>
        </a:p>
      </dsp:txBody>
      <dsp:txXfrm>
        <a:off x="54102" y="2383807"/>
        <a:ext cx="3574936" cy="1000082"/>
      </dsp:txXfrm>
    </dsp:sp>
    <dsp:sp modelId="{4E7F4AF5-E1B2-49EF-992E-122AA200DCEA}">
      <dsp:nvSpPr>
        <dsp:cNvPr id="0" name=""/>
        <dsp:cNvSpPr/>
      </dsp:nvSpPr>
      <dsp:spPr>
        <a:xfrm rot="5400000">
          <a:off x="6513728" y="773647"/>
          <a:ext cx="886629" cy="654780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55245" rIns="110490" bIns="55245" numCol="1" spcCol="1270" anchor="ctr" anchorCtr="0">
          <a:noAutofit/>
        </a:bodyPr>
        <a:lstStyle/>
        <a:p>
          <a:pPr marL="285750" lvl="1" indent="-285750" algn="l" defTabSz="1289050">
            <a:lnSpc>
              <a:spcPct val="90000"/>
            </a:lnSpc>
            <a:spcBef>
              <a:spcPct val="0"/>
            </a:spcBef>
            <a:spcAft>
              <a:spcPct val="15000"/>
            </a:spcAft>
            <a:buChar char="•"/>
          </a:pPr>
          <a:r>
            <a:rPr lang="en-US" sz="2900" kern="1200" dirty="0">
              <a:hlinkClick xmlns:r="http://schemas.openxmlformats.org/officeDocument/2006/relationships" r:id="rId4"/>
            </a:rPr>
            <a:t>July 2016 Declaratory Ruling</a:t>
          </a:r>
          <a:endParaRPr lang="en-US" sz="2900" kern="1200" dirty="0"/>
        </a:p>
      </dsp:txBody>
      <dsp:txXfrm rot="-5400000">
        <a:off x="3683141" y="3647516"/>
        <a:ext cx="6504522" cy="800065"/>
      </dsp:txXfrm>
    </dsp:sp>
    <dsp:sp modelId="{181B977B-2476-452F-AC65-51F6C7D7872F}">
      <dsp:nvSpPr>
        <dsp:cNvPr id="0" name=""/>
        <dsp:cNvSpPr/>
      </dsp:nvSpPr>
      <dsp:spPr>
        <a:xfrm>
          <a:off x="0" y="3493406"/>
          <a:ext cx="3683140" cy="11082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u="sng" kern="1200"/>
            <a:t>FCC Guidance re: Schools </a:t>
          </a:r>
          <a:endParaRPr lang="en-US" sz="2300" kern="1200"/>
        </a:p>
      </dsp:txBody>
      <dsp:txXfrm>
        <a:off x="54102" y="3547508"/>
        <a:ext cx="3574936" cy="1000082"/>
      </dsp:txXfrm>
    </dsp:sp>
  </dsp:spTree>
</dsp:drawing>
</file>

<file path=ppt/diagrams/layout1.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98297CC-A717-7344-B864-E3D61B39C52A}" type="datetimeFigureOut">
              <a:rPr lang="en-US" smtClean="0"/>
              <a:t>11/18/2024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6E9A6D6-C560-CB4C-90CA-D79E77EEDB64}" type="slidenum">
              <a:rPr lang="en-US" smtClean="0"/>
              <a:t>‹#›</a:t>
            </a:fld>
            <a:endParaRPr lang="en-US" dirty="0"/>
          </a:p>
        </p:txBody>
      </p:sp>
    </p:spTree>
    <p:extLst>
      <p:ext uri="{BB962C8B-B14F-4D97-AF65-F5344CB8AC3E}">
        <p14:creationId xmlns:p14="http://schemas.microsoft.com/office/powerpoint/2010/main" val="127107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4C1111-C5CF-8743-9E7C-AB5272A83B32}" type="datetimeFigureOut">
              <a:rPr lang="en-US" smtClean="0"/>
              <a:t>11/18/2024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1635C4-51A3-0640-AB92-FAB4625EE968}" type="slidenum">
              <a:rPr lang="en-US" smtClean="0"/>
              <a:t>‹#›</a:t>
            </a:fld>
            <a:endParaRPr lang="en-US" dirty="0"/>
          </a:p>
        </p:txBody>
      </p:sp>
    </p:spTree>
    <p:extLst>
      <p:ext uri="{BB962C8B-B14F-4D97-AF65-F5344CB8AC3E}">
        <p14:creationId xmlns:p14="http://schemas.microsoft.com/office/powerpoint/2010/main" val="2088473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1635C4-51A3-0640-AB92-FAB4625EE968}" type="slidenum">
              <a:rPr lang="en-US" smtClean="0"/>
              <a:t>1</a:t>
            </a:fld>
            <a:endParaRPr lang="en-US" dirty="0"/>
          </a:p>
        </p:txBody>
      </p:sp>
    </p:spTree>
    <p:extLst>
      <p:ext uri="{BB962C8B-B14F-4D97-AF65-F5344CB8AC3E}">
        <p14:creationId xmlns:p14="http://schemas.microsoft.com/office/powerpoint/2010/main" val="3551275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DEC0C-B07E-4DAD-BE02-B701C0420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3063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DEC0C-B07E-4DAD-BE02-B701C0420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494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DEC0C-B07E-4DAD-BE02-B701C0420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549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DEC0C-B07E-4DAD-BE02-B701C0420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2661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DEC0C-B07E-4DAD-BE02-B701C0420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018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1635C4-51A3-0640-AB92-FAB4625EE968}" type="slidenum">
              <a:rPr lang="en-US" smtClean="0"/>
              <a:t>16</a:t>
            </a:fld>
            <a:endParaRPr lang="en-US" dirty="0"/>
          </a:p>
        </p:txBody>
      </p:sp>
    </p:spTree>
    <p:extLst>
      <p:ext uri="{BB962C8B-B14F-4D97-AF65-F5344CB8AC3E}">
        <p14:creationId xmlns:p14="http://schemas.microsoft.com/office/powerpoint/2010/main" val="492245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1635C4-51A3-0640-AB92-FAB4625EE968}" type="slidenum">
              <a:rPr lang="en-US" smtClean="0"/>
              <a:t>17</a:t>
            </a:fld>
            <a:endParaRPr lang="en-US" dirty="0"/>
          </a:p>
        </p:txBody>
      </p:sp>
    </p:spTree>
    <p:extLst>
      <p:ext uri="{BB962C8B-B14F-4D97-AF65-F5344CB8AC3E}">
        <p14:creationId xmlns:p14="http://schemas.microsoft.com/office/powerpoint/2010/main" val="3638330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DEC0C-B07E-4DAD-BE02-B701C0420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690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DEC0C-B07E-4DAD-BE02-B701C0420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61338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DEC0C-B07E-4DAD-BE02-B701C0420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449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sp>
    </p:spTree>
    <p:extLst>
      <p:ext uri="{BB962C8B-B14F-4D97-AF65-F5344CB8AC3E}">
        <p14:creationId xmlns:p14="http://schemas.microsoft.com/office/powerpoint/2010/main" val="1322144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DEC0C-B07E-4DAD-BE02-B701C0420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82936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DEC0C-B07E-4DAD-BE02-B701C0420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6985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DEC0C-B07E-4DAD-BE02-B701C0420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7007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DEC0C-B07E-4DAD-BE02-B701C0420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1043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DEC0C-B07E-4DAD-BE02-B701C0420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5628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DEC0C-B07E-4DAD-BE02-B701C0420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546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DEC0C-B07E-4DAD-BE02-B701C0420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67443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DEC0C-B07E-4DAD-BE02-B701C0420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8300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DEC0C-B07E-4DAD-BE02-B701C0420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67829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DEC0C-B07E-4DAD-BE02-B701C0420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1758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F255594-C05D-4733-8928-D8B3202D4C06}" type="slidenum">
              <a:rPr lang="en-US" smtClean="0"/>
              <a:pPr/>
              <a:t>3</a:t>
            </a:fld>
            <a:endParaRPr lang="en-US" dirty="0"/>
          </a:p>
        </p:txBody>
      </p:sp>
    </p:spTree>
    <p:extLst>
      <p:ext uri="{BB962C8B-B14F-4D97-AF65-F5344CB8AC3E}">
        <p14:creationId xmlns:p14="http://schemas.microsoft.com/office/powerpoint/2010/main" val="26465387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DEC0C-B07E-4DAD-BE02-B701C0420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25964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DEC0C-B07E-4DAD-BE02-B701C0420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22087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DEC0C-B07E-4DAD-BE02-B701C0420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98392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DEC0C-B07E-4DAD-BE02-B701C0420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27008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DEC0C-B07E-4DAD-BE02-B701C0420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3105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DEC0C-B07E-4DAD-BE02-B701C0420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6999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DEC0C-B07E-4DAD-BE02-B701C0420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2538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DEC0C-B07E-4DAD-BE02-B701C0420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4181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DEC0C-B07E-4DAD-BE02-B701C0420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2316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DEC0C-B07E-4DAD-BE02-B701C0420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6068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F255594-C05D-4733-8928-D8B3202D4C06}" type="slidenum">
              <a:rPr lang="en-US" smtClean="0"/>
              <a:pPr/>
              <a:t>4</a:t>
            </a:fld>
            <a:endParaRPr lang="en-US" dirty="0"/>
          </a:p>
        </p:txBody>
      </p:sp>
    </p:spTree>
    <p:extLst>
      <p:ext uri="{BB962C8B-B14F-4D97-AF65-F5344CB8AC3E}">
        <p14:creationId xmlns:p14="http://schemas.microsoft.com/office/powerpoint/2010/main" val="24452428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DEC0C-B07E-4DAD-BE02-B701C0420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7524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DEC0C-B07E-4DAD-BE02-B701C0420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63076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23AD47-6F18-4B33-8CF5-4696A51D970E}" type="slidenum">
              <a:rPr lang="en-US" smtClean="0"/>
              <a:t>46</a:t>
            </a:fld>
            <a:endParaRPr lang="en-US" dirty="0"/>
          </a:p>
        </p:txBody>
      </p:sp>
    </p:spTree>
    <p:extLst>
      <p:ext uri="{BB962C8B-B14F-4D97-AF65-F5344CB8AC3E}">
        <p14:creationId xmlns:p14="http://schemas.microsoft.com/office/powerpoint/2010/main" val="37492075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DEC0C-B07E-4DAD-BE02-B701C0420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79618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EWM</a:t>
            </a:r>
          </a:p>
        </p:txBody>
      </p:sp>
      <p:sp>
        <p:nvSpPr>
          <p:cNvPr id="4" name="Slide Number Placeholder 3"/>
          <p:cNvSpPr>
            <a:spLocks noGrp="1"/>
          </p:cNvSpPr>
          <p:nvPr>
            <p:ph type="sldNum" sz="quarter" idx="10"/>
          </p:nvPr>
        </p:nvSpPr>
        <p:spPr/>
        <p:txBody>
          <a:bodyPr/>
          <a:lstStyle/>
          <a:p>
            <a:fld id="{082DEC0C-B07E-4DAD-BE02-B701C0420905}" type="slidenum">
              <a:rPr lang="en-US" smtClean="0"/>
              <a:t>48</a:t>
            </a:fld>
            <a:endParaRPr lang="en-US" dirty="0"/>
          </a:p>
        </p:txBody>
      </p:sp>
    </p:spTree>
    <p:extLst>
      <p:ext uri="{BB962C8B-B14F-4D97-AF65-F5344CB8AC3E}">
        <p14:creationId xmlns:p14="http://schemas.microsoft.com/office/powerpoint/2010/main" val="32069751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1635C4-51A3-0640-AB92-FAB4625EE968}" type="slidenum">
              <a:rPr lang="en-US" smtClean="0"/>
              <a:t>51</a:t>
            </a:fld>
            <a:endParaRPr lang="en-US" dirty="0"/>
          </a:p>
        </p:txBody>
      </p:sp>
    </p:spTree>
    <p:extLst>
      <p:ext uri="{BB962C8B-B14F-4D97-AF65-F5344CB8AC3E}">
        <p14:creationId xmlns:p14="http://schemas.microsoft.com/office/powerpoint/2010/main" val="30627894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1635C4-51A3-0640-AB92-FAB4625EE968}" type="slidenum">
              <a:rPr lang="en-US" smtClean="0"/>
              <a:t>52</a:t>
            </a:fld>
            <a:endParaRPr lang="en-US" dirty="0"/>
          </a:p>
        </p:txBody>
      </p:sp>
    </p:spTree>
    <p:extLst>
      <p:ext uri="{BB962C8B-B14F-4D97-AF65-F5344CB8AC3E}">
        <p14:creationId xmlns:p14="http://schemas.microsoft.com/office/powerpoint/2010/main" val="1922346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F255594-C05D-4733-8928-D8B3202D4C06}" type="slidenum">
              <a:rPr lang="en-US" smtClean="0"/>
              <a:pPr/>
              <a:t>53</a:t>
            </a:fld>
            <a:endParaRPr lang="en-US" dirty="0"/>
          </a:p>
        </p:txBody>
      </p:sp>
    </p:spTree>
    <p:extLst>
      <p:ext uri="{BB962C8B-B14F-4D97-AF65-F5344CB8AC3E}">
        <p14:creationId xmlns:p14="http://schemas.microsoft.com/office/powerpoint/2010/main" val="22191558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23AD47-6F18-4B33-8CF5-4696A51D970E}" type="slidenum">
              <a:rPr lang="en-US" smtClean="0"/>
              <a:t>54</a:t>
            </a:fld>
            <a:endParaRPr lang="en-US" dirty="0"/>
          </a:p>
        </p:txBody>
      </p:sp>
    </p:spTree>
    <p:extLst>
      <p:ext uri="{BB962C8B-B14F-4D97-AF65-F5344CB8AC3E}">
        <p14:creationId xmlns:p14="http://schemas.microsoft.com/office/powerpoint/2010/main" val="33583948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DEC0C-B07E-4DAD-BE02-B701C0420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1902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2DEC0C-B07E-4DAD-BE02-B701C0420905}" type="slidenum">
              <a:rPr lang="en-US" smtClean="0"/>
              <a:t>5</a:t>
            </a:fld>
            <a:endParaRPr lang="en-US" dirty="0"/>
          </a:p>
        </p:txBody>
      </p:sp>
    </p:spTree>
    <p:extLst>
      <p:ext uri="{BB962C8B-B14F-4D97-AF65-F5344CB8AC3E}">
        <p14:creationId xmlns:p14="http://schemas.microsoft.com/office/powerpoint/2010/main" val="17526964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DEC0C-B07E-4DAD-BE02-B701C0420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3413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6740EC-E124-CE41-AB56-8B517B2F55CD}" type="slidenum">
              <a:rPr lang="en-US" smtClean="0"/>
              <a:t>6</a:t>
            </a:fld>
            <a:endParaRPr lang="en-US" dirty="0"/>
          </a:p>
        </p:txBody>
      </p:sp>
    </p:spTree>
    <p:extLst>
      <p:ext uri="{BB962C8B-B14F-4D97-AF65-F5344CB8AC3E}">
        <p14:creationId xmlns:p14="http://schemas.microsoft.com/office/powerpoint/2010/main" val="617630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DEC0C-B07E-4DAD-BE02-B701C0420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1905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DEC0C-B07E-4DAD-BE02-B701C0420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042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DEC0C-B07E-4DAD-BE02-B701C04209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4962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Slide 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55D8160-A027-480D-805F-B95C91A891A0}"/>
              </a:ext>
            </a:extLst>
          </p:cNvPr>
          <p:cNvSpPr/>
          <p:nvPr userDrawn="1"/>
        </p:nvSpPr>
        <p:spPr>
          <a:xfrm>
            <a:off x="0" y="2339277"/>
            <a:ext cx="12192000" cy="3429000"/>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5" name="Footer Placeholder 4">
            <a:extLst>
              <a:ext uri="{FF2B5EF4-FFF2-40B4-BE49-F238E27FC236}">
                <a16:creationId xmlns:a16="http://schemas.microsoft.com/office/drawing/2014/main" id="{5CC49472-8A0F-4A32-8FCC-94BE22806EAB}"/>
              </a:ext>
            </a:extLst>
          </p:cNvPr>
          <p:cNvSpPr>
            <a:spLocks noGrp="1"/>
          </p:cNvSpPr>
          <p:nvPr>
            <p:ph type="ftr" sz="quarter" idx="11"/>
          </p:nvPr>
        </p:nvSpPr>
        <p:spPr/>
        <p:txBody>
          <a:bodyPr/>
          <a:lstStyle/>
          <a:p>
            <a:endParaRPr lang="en-US" dirty="0"/>
          </a:p>
        </p:txBody>
      </p:sp>
      <p:sp>
        <p:nvSpPr>
          <p:cNvPr id="4" name="Date Placeholder 3">
            <a:extLst>
              <a:ext uri="{FF2B5EF4-FFF2-40B4-BE49-F238E27FC236}">
                <a16:creationId xmlns:a16="http://schemas.microsoft.com/office/drawing/2014/main" id="{92991CE5-CD80-4C24-985A-A2EFF68765EE}"/>
              </a:ext>
            </a:extLst>
          </p:cNvPr>
          <p:cNvSpPr>
            <a:spLocks noGrp="1"/>
          </p:cNvSpPr>
          <p:nvPr>
            <p:ph type="dt" sz="half" idx="10"/>
          </p:nvPr>
        </p:nvSpPr>
        <p:spPr/>
        <p:txBody>
          <a:bodyPr/>
          <a:lstStyle/>
          <a:p>
            <a:endParaRPr lang="en-US" dirty="0"/>
          </a:p>
        </p:txBody>
      </p:sp>
      <p:sp>
        <p:nvSpPr>
          <p:cNvPr id="6" name="Slide Number Placeholder 5">
            <a:extLst>
              <a:ext uri="{FF2B5EF4-FFF2-40B4-BE49-F238E27FC236}">
                <a16:creationId xmlns:a16="http://schemas.microsoft.com/office/drawing/2014/main" id="{EA95E8D7-05C8-4158-927C-FD3473F5EBE6}"/>
              </a:ext>
            </a:extLst>
          </p:cNvPr>
          <p:cNvSpPr>
            <a:spLocks noGrp="1"/>
          </p:cNvSpPr>
          <p:nvPr>
            <p:ph type="sldNum" sz="quarter" idx="12"/>
          </p:nvPr>
        </p:nvSpPr>
        <p:spPr/>
        <p:txBody>
          <a:bodyPr/>
          <a:lstStyle>
            <a:lvl1pPr>
              <a:defRPr>
                <a:solidFill>
                  <a:schemeClr val="bg1">
                    <a:lumMod val="95000"/>
                  </a:schemeClr>
                </a:solidFill>
              </a:defRPr>
            </a:lvl1pPr>
          </a:lstStyle>
          <a:p>
            <a:fld id="{65EDA7EE-23DA-4248-8157-2B8A8D55671A}" type="slidenum">
              <a:rPr lang="en-US" smtClean="0"/>
              <a:pPr/>
              <a:t>‹#›</a:t>
            </a:fld>
            <a:endParaRPr lang="en-US" dirty="0"/>
          </a:p>
        </p:txBody>
      </p:sp>
      <p:sp>
        <p:nvSpPr>
          <p:cNvPr id="3" name="Text Placeholder 2">
            <a:extLst>
              <a:ext uri="{FF2B5EF4-FFF2-40B4-BE49-F238E27FC236}">
                <a16:creationId xmlns:a16="http://schemas.microsoft.com/office/drawing/2014/main" id="{B990D141-1BDB-4E40-9D30-D06D666F2031}"/>
              </a:ext>
            </a:extLst>
          </p:cNvPr>
          <p:cNvSpPr>
            <a:spLocks noGrp="1"/>
          </p:cNvSpPr>
          <p:nvPr>
            <p:ph type="body" idx="1"/>
          </p:nvPr>
        </p:nvSpPr>
        <p:spPr>
          <a:xfrm>
            <a:off x="2318612" y="4324509"/>
            <a:ext cx="7008676" cy="1077372"/>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2" name="Title 1">
            <a:extLst>
              <a:ext uri="{FF2B5EF4-FFF2-40B4-BE49-F238E27FC236}">
                <a16:creationId xmlns:a16="http://schemas.microsoft.com/office/drawing/2014/main" id="{01274B26-2AC5-4BDF-A06B-D251482E0531}"/>
              </a:ext>
            </a:extLst>
          </p:cNvPr>
          <p:cNvSpPr>
            <a:spLocks noGrp="1"/>
          </p:cNvSpPr>
          <p:nvPr>
            <p:ph type="title"/>
          </p:nvPr>
        </p:nvSpPr>
        <p:spPr>
          <a:xfrm>
            <a:off x="565150" y="1983951"/>
            <a:ext cx="10515600" cy="1799093"/>
          </a:xfrm>
        </p:spPr>
        <p:txBody>
          <a:bodyPr anchor="b">
            <a:normAutofit/>
          </a:bodyPr>
          <a:lstStyle>
            <a:lvl1pPr algn="ctr">
              <a:defRPr sz="4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70871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6112D2B-F67A-416A-82A3-37F60707041B}"/>
              </a:ext>
            </a:extLst>
          </p:cNvPr>
          <p:cNvSpPr/>
          <p:nvPr userDrawn="1"/>
        </p:nvSpPr>
        <p:spPr>
          <a:xfrm>
            <a:off x="-6824" y="5071731"/>
            <a:ext cx="12192000" cy="1799878"/>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2" name="Rectangle 11">
            <a:extLst>
              <a:ext uri="{FF2B5EF4-FFF2-40B4-BE49-F238E27FC236}">
                <a16:creationId xmlns:a16="http://schemas.microsoft.com/office/drawing/2014/main" id="{A4888A54-A1D5-6144-91AB-41818938F8E6}"/>
              </a:ext>
            </a:extLst>
          </p:cNvPr>
          <p:cNvSpPr/>
          <p:nvPr userDrawn="1"/>
        </p:nvSpPr>
        <p:spPr>
          <a:xfrm>
            <a:off x="628025" y="330281"/>
            <a:ext cx="10935949" cy="5873750"/>
          </a:xfrm>
          <a:prstGeom prst="rect">
            <a:avLst/>
          </a:prstGeom>
          <a:solidFill>
            <a:schemeClr val="bg1">
              <a:alpha val="8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a:p>
        </p:txBody>
      </p:sp>
      <p:sp>
        <p:nvSpPr>
          <p:cNvPr id="13" name="Rectangle 12">
            <a:extLst>
              <a:ext uri="{FF2B5EF4-FFF2-40B4-BE49-F238E27FC236}">
                <a16:creationId xmlns:a16="http://schemas.microsoft.com/office/drawing/2014/main" id="{A4888A54-A1D5-6144-91AB-41818938F8E6}"/>
              </a:ext>
            </a:extLst>
          </p:cNvPr>
          <p:cNvSpPr/>
          <p:nvPr userDrawn="1"/>
        </p:nvSpPr>
        <p:spPr>
          <a:xfrm>
            <a:off x="628025" y="1357991"/>
            <a:ext cx="10935947" cy="4846039"/>
          </a:xfrm>
          <a:prstGeom prst="rect">
            <a:avLst/>
          </a:prstGeom>
          <a:solidFill>
            <a:schemeClr val="bg1">
              <a:alpha val="6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a:p>
        </p:txBody>
      </p:sp>
      <p:sp>
        <p:nvSpPr>
          <p:cNvPr id="14" name="Title Placeholder 1">
            <a:extLst>
              <a:ext uri="{FF2B5EF4-FFF2-40B4-BE49-F238E27FC236}">
                <a16:creationId xmlns:a16="http://schemas.microsoft.com/office/drawing/2014/main" id="{99409203-D93B-2846-97C9-BF7BC915DFC6}"/>
              </a:ext>
            </a:extLst>
          </p:cNvPr>
          <p:cNvSpPr>
            <a:spLocks noGrp="1"/>
          </p:cNvSpPr>
          <p:nvPr>
            <p:ph type="title"/>
          </p:nvPr>
        </p:nvSpPr>
        <p:spPr>
          <a:xfrm>
            <a:off x="773029" y="421900"/>
            <a:ext cx="10645941" cy="1039237"/>
          </a:xfrm>
          <a:prstGeom prst="rect">
            <a:avLst/>
          </a:prstGeom>
        </p:spPr>
        <p:txBody>
          <a:bodyPr vert="horz" lIns="91440" tIns="45720" rIns="91440" bIns="45720" rtlCol="0" anchor="ctr">
            <a:normAutofit/>
          </a:bodyPr>
          <a:lstStyle/>
          <a:p>
            <a:r>
              <a:rPr lang="en-US" dirty="0"/>
              <a:t>Click to edit Master title style</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4013" y="6340003"/>
            <a:ext cx="1798122" cy="405125"/>
          </a:xfrm>
          <a:prstGeom prst="rect">
            <a:avLst/>
          </a:prstGeom>
        </p:spPr>
      </p:pic>
      <p:sp>
        <p:nvSpPr>
          <p:cNvPr id="18" name="Content Placeholder 2">
            <a:extLst>
              <a:ext uri="{FF2B5EF4-FFF2-40B4-BE49-F238E27FC236}">
                <a16:creationId xmlns:a16="http://schemas.microsoft.com/office/drawing/2014/main" id="{B436D949-C2EF-437A-B7A9-97A18816A89B}"/>
              </a:ext>
            </a:extLst>
          </p:cNvPr>
          <p:cNvSpPr>
            <a:spLocks noGrp="1"/>
          </p:cNvSpPr>
          <p:nvPr>
            <p:ph sz="half" idx="1"/>
          </p:nvPr>
        </p:nvSpPr>
        <p:spPr>
          <a:xfrm>
            <a:off x="773027" y="1461137"/>
            <a:ext cx="10645943" cy="460399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Content Placeholder 2">
            <a:extLst>
              <a:ext uri="{FF2B5EF4-FFF2-40B4-BE49-F238E27FC236}">
                <a16:creationId xmlns:a16="http://schemas.microsoft.com/office/drawing/2014/main" id="{8E505C38-39DC-8E97-64C2-9E5C66D16193}"/>
              </a:ext>
            </a:extLst>
          </p:cNvPr>
          <p:cNvSpPr>
            <a:spLocks noGrp="1"/>
          </p:cNvSpPr>
          <p:nvPr>
            <p:ph sz="half" idx="10"/>
          </p:nvPr>
        </p:nvSpPr>
        <p:spPr>
          <a:xfrm>
            <a:off x="4899805" y="6321531"/>
            <a:ext cx="6572904" cy="439947"/>
          </a:xfrm>
        </p:spPr>
        <p:txBody>
          <a:bodyPr>
            <a:normAutofit/>
          </a:bodyPr>
          <a:lstStyle>
            <a:lvl1pPr marL="0" indent="0" algn="r">
              <a:buNone/>
              <a:defRPr sz="1600">
                <a:solidFill>
                  <a:schemeClr val="bg1"/>
                </a:solidFill>
              </a:defRPr>
            </a:lvl1pPr>
            <a:lvl2pPr marL="685800" indent="-228600">
              <a:defRPr/>
            </a:lvl2pPr>
            <a:lvl3pPr marL="1143000" indent="-228600">
              <a:defRPr/>
            </a:lvl3pPr>
            <a:lvl4pPr marL="1600200" indent="-228600">
              <a:defRPr/>
            </a:lvl4pPr>
            <a:lvl5pPr marL="2057400" indent="-223838">
              <a:defRPr/>
            </a:lvl5pPr>
          </a:lstStyle>
          <a:p>
            <a:pPr lvl="0"/>
            <a:r>
              <a:rPr lang="en-US" dirty="0"/>
              <a:t>Click to edit Master text styles</a:t>
            </a:r>
          </a:p>
        </p:txBody>
      </p:sp>
    </p:spTree>
    <p:extLst>
      <p:ext uri="{BB962C8B-B14F-4D97-AF65-F5344CB8AC3E}">
        <p14:creationId xmlns:p14="http://schemas.microsoft.com/office/powerpoint/2010/main" val="2755750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3BF1E1C-3FB2-4E4E-BB5C-3EDD519ACBD8}"/>
              </a:ext>
            </a:extLst>
          </p:cNvPr>
          <p:cNvSpPr/>
          <p:nvPr userDrawn="1"/>
        </p:nvSpPr>
        <p:spPr>
          <a:xfrm>
            <a:off x="-1" y="5082363"/>
            <a:ext cx="12192000" cy="1775637"/>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2" name="Rectangle 11">
            <a:extLst>
              <a:ext uri="{FF2B5EF4-FFF2-40B4-BE49-F238E27FC236}">
                <a16:creationId xmlns:a16="http://schemas.microsoft.com/office/drawing/2014/main" id="{A4888A54-A1D5-6144-91AB-41818938F8E6}"/>
              </a:ext>
            </a:extLst>
          </p:cNvPr>
          <p:cNvSpPr/>
          <p:nvPr userDrawn="1"/>
        </p:nvSpPr>
        <p:spPr>
          <a:xfrm>
            <a:off x="628025" y="330281"/>
            <a:ext cx="10946659" cy="5913536"/>
          </a:xfrm>
          <a:prstGeom prst="rect">
            <a:avLst/>
          </a:prstGeom>
          <a:solidFill>
            <a:schemeClr val="bg1">
              <a:alpha val="8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a:p>
        </p:txBody>
      </p:sp>
      <p:sp>
        <p:nvSpPr>
          <p:cNvPr id="13" name="Rectangle 12">
            <a:extLst>
              <a:ext uri="{FF2B5EF4-FFF2-40B4-BE49-F238E27FC236}">
                <a16:creationId xmlns:a16="http://schemas.microsoft.com/office/drawing/2014/main" id="{A4888A54-A1D5-6144-91AB-41818938F8E6}"/>
              </a:ext>
            </a:extLst>
          </p:cNvPr>
          <p:cNvSpPr/>
          <p:nvPr userDrawn="1"/>
        </p:nvSpPr>
        <p:spPr>
          <a:xfrm>
            <a:off x="628025" y="1366037"/>
            <a:ext cx="10935949" cy="4877779"/>
          </a:xfrm>
          <a:prstGeom prst="rect">
            <a:avLst/>
          </a:prstGeom>
          <a:solidFill>
            <a:schemeClr val="bg1">
              <a:alpha val="6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a:p>
        </p:txBody>
      </p:sp>
      <p:sp>
        <p:nvSpPr>
          <p:cNvPr id="14" name="Title Placeholder 1">
            <a:extLst>
              <a:ext uri="{FF2B5EF4-FFF2-40B4-BE49-F238E27FC236}">
                <a16:creationId xmlns:a16="http://schemas.microsoft.com/office/drawing/2014/main" id="{99409203-D93B-2846-97C9-BF7BC915DFC6}"/>
              </a:ext>
            </a:extLst>
          </p:cNvPr>
          <p:cNvSpPr>
            <a:spLocks noGrp="1"/>
          </p:cNvSpPr>
          <p:nvPr>
            <p:ph type="title"/>
          </p:nvPr>
        </p:nvSpPr>
        <p:spPr>
          <a:xfrm>
            <a:off x="773029" y="421900"/>
            <a:ext cx="10651184" cy="1039237"/>
          </a:xfrm>
          <a:prstGeom prst="rect">
            <a:avLst/>
          </a:prstGeom>
        </p:spPr>
        <p:txBody>
          <a:bodyPr vert="horz" lIns="91440" tIns="45720" rIns="91440" bIns="45720" rtlCol="0" anchor="ctr">
            <a:normAutofit/>
          </a:bodyPr>
          <a:lstStyle/>
          <a:p>
            <a:r>
              <a:rPr lang="en-US" dirty="0"/>
              <a:t>Click to edit Master title style</a:t>
            </a:r>
          </a:p>
        </p:txBody>
      </p:sp>
      <p:sp>
        <p:nvSpPr>
          <p:cNvPr id="19" name="Content Placeholder 2">
            <a:extLst>
              <a:ext uri="{FF2B5EF4-FFF2-40B4-BE49-F238E27FC236}">
                <a16:creationId xmlns:a16="http://schemas.microsoft.com/office/drawing/2014/main" id="{B436D949-C2EF-437A-B7A9-97A18816A89B}"/>
              </a:ext>
            </a:extLst>
          </p:cNvPr>
          <p:cNvSpPr>
            <a:spLocks noGrp="1"/>
          </p:cNvSpPr>
          <p:nvPr>
            <p:ph sz="half" idx="10"/>
          </p:nvPr>
        </p:nvSpPr>
        <p:spPr>
          <a:xfrm>
            <a:off x="773029" y="1473601"/>
            <a:ext cx="5581472" cy="46378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0" name="Picture 19">
            <a:extLst>
              <a:ext uri="{FF2B5EF4-FFF2-40B4-BE49-F238E27FC236}">
                <a16:creationId xmlns:a16="http://schemas.microsoft.com/office/drawing/2014/main" id="{F5EA1ED9-EA31-4B49-8386-FAB2A600CD6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4013" y="6340003"/>
            <a:ext cx="1798122" cy="405125"/>
          </a:xfrm>
          <a:prstGeom prst="rect">
            <a:avLst/>
          </a:prstGeom>
        </p:spPr>
      </p:pic>
      <p:sp>
        <p:nvSpPr>
          <p:cNvPr id="3" name="Content Placeholder 2">
            <a:extLst>
              <a:ext uri="{FF2B5EF4-FFF2-40B4-BE49-F238E27FC236}">
                <a16:creationId xmlns:a16="http://schemas.microsoft.com/office/drawing/2014/main" id="{E2D10588-2A67-1EE4-ED24-CE659ABC55F8}"/>
              </a:ext>
            </a:extLst>
          </p:cNvPr>
          <p:cNvSpPr>
            <a:spLocks noGrp="1"/>
          </p:cNvSpPr>
          <p:nvPr>
            <p:ph sz="half" idx="11"/>
          </p:nvPr>
        </p:nvSpPr>
        <p:spPr>
          <a:xfrm>
            <a:off x="4899805" y="6321531"/>
            <a:ext cx="6572904" cy="439947"/>
          </a:xfrm>
        </p:spPr>
        <p:txBody>
          <a:bodyPr>
            <a:normAutofit/>
          </a:bodyPr>
          <a:lstStyle>
            <a:lvl1pPr marL="0" indent="0" algn="r">
              <a:buNone/>
              <a:defRPr sz="1600">
                <a:solidFill>
                  <a:schemeClr val="bg1"/>
                </a:solidFill>
              </a:defRPr>
            </a:lvl1pPr>
            <a:lvl2pPr marL="685800" indent="-228600">
              <a:defRPr/>
            </a:lvl2pPr>
            <a:lvl3pPr marL="1143000" indent="-228600">
              <a:defRPr/>
            </a:lvl3pPr>
            <a:lvl4pPr marL="1600200" indent="-228600">
              <a:defRPr/>
            </a:lvl4pPr>
            <a:lvl5pPr marL="2057400" indent="-223838">
              <a:defRPr/>
            </a:lvl5pPr>
          </a:lstStyle>
          <a:p>
            <a:pPr lvl="0"/>
            <a:r>
              <a:rPr lang="en-US" dirty="0"/>
              <a:t>Click to edit Master text styles</a:t>
            </a:r>
          </a:p>
        </p:txBody>
      </p:sp>
    </p:spTree>
    <p:extLst>
      <p:ext uri="{BB962C8B-B14F-4D97-AF65-F5344CB8AC3E}">
        <p14:creationId xmlns:p14="http://schemas.microsoft.com/office/powerpoint/2010/main" val="3731410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1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FEE803-8FD3-4B8C-8CBB-0116F18AFB87}"/>
              </a:ext>
            </a:extLst>
          </p:cNvPr>
          <p:cNvSpPr/>
          <p:nvPr userDrawn="1"/>
        </p:nvSpPr>
        <p:spPr>
          <a:xfrm>
            <a:off x="0" y="127322"/>
            <a:ext cx="7650867" cy="6594152"/>
          </a:xfrm>
          <a:prstGeom prst="rect">
            <a:avLst/>
          </a:prstGeom>
          <a:solidFill>
            <a:schemeClr val="accent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Title 1">
            <a:extLst>
              <a:ext uri="{FF2B5EF4-FFF2-40B4-BE49-F238E27FC236}">
                <a16:creationId xmlns:a16="http://schemas.microsoft.com/office/drawing/2014/main" id="{4A0C304D-77FF-2141-B93F-B6F438A7DC85}"/>
              </a:ext>
            </a:extLst>
          </p:cNvPr>
          <p:cNvSpPr>
            <a:spLocks noGrp="1"/>
          </p:cNvSpPr>
          <p:nvPr>
            <p:ph type="title"/>
          </p:nvPr>
        </p:nvSpPr>
        <p:spPr>
          <a:xfrm>
            <a:off x="343878" y="693738"/>
            <a:ext cx="6517666" cy="2852737"/>
          </a:xfrm>
        </p:spPr>
        <p:txBody>
          <a:bodyPr anchor="b"/>
          <a:lstStyle>
            <a:lvl1pPr>
              <a:defRPr sz="6000">
                <a:solidFill>
                  <a:schemeClr val="bg1"/>
                </a:solidFill>
              </a:defRPr>
            </a:lvl1pPr>
          </a:lstStyle>
          <a:p>
            <a:r>
              <a:rPr lang="en-US" dirty="0"/>
              <a:t>Click to edit Master title style</a:t>
            </a:r>
          </a:p>
        </p:txBody>
      </p:sp>
      <p:sp>
        <p:nvSpPr>
          <p:cNvPr id="12" name="Text Placeholder 2">
            <a:extLst>
              <a:ext uri="{FF2B5EF4-FFF2-40B4-BE49-F238E27FC236}">
                <a16:creationId xmlns:a16="http://schemas.microsoft.com/office/drawing/2014/main" id="{137F169A-836F-764A-9F9A-B6CAF69FD8AF}"/>
              </a:ext>
            </a:extLst>
          </p:cNvPr>
          <p:cNvSpPr>
            <a:spLocks noGrp="1"/>
          </p:cNvSpPr>
          <p:nvPr>
            <p:ph type="body" idx="1"/>
          </p:nvPr>
        </p:nvSpPr>
        <p:spPr>
          <a:xfrm>
            <a:off x="343877" y="3573463"/>
            <a:ext cx="6241221"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9" name="Picture 8">
            <a:extLst>
              <a:ext uri="{FF2B5EF4-FFF2-40B4-BE49-F238E27FC236}">
                <a16:creationId xmlns:a16="http://schemas.microsoft.com/office/drawing/2014/main" id="{32C3F8BF-B25F-42F7-8A69-2B8AEEC29C6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8184" y="5716004"/>
            <a:ext cx="2548180" cy="574116"/>
          </a:xfrm>
          <a:prstGeom prst="rect">
            <a:avLst/>
          </a:prstGeom>
        </p:spPr>
      </p:pic>
    </p:spTree>
    <p:extLst>
      <p:ext uri="{BB962C8B-B14F-4D97-AF65-F5344CB8AC3E}">
        <p14:creationId xmlns:p14="http://schemas.microsoft.com/office/powerpoint/2010/main" val="3903836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15D7C1-EE06-4EEA-9C3F-8FC449ECFFAD}"/>
              </a:ext>
            </a:extLst>
          </p:cNvPr>
          <p:cNvSpPr/>
          <p:nvPr userDrawn="1"/>
        </p:nvSpPr>
        <p:spPr>
          <a:xfrm>
            <a:off x="11563974" y="3753721"/>
            <a:ext cx="628026" cy="348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C15D7C1-EE06-4EEA-9C3F-8FC449ECFFAD}"/>
              </a:ext>
            </a:extLst>
          </p:cNvPr>
          <p:cNvSpPr/>
          <p:nvPr userDrawn="1"/>
        </p:nvSpPr>
        <p:spPr>
          <a:xfrm>
            <a:off x="1" y="3745674"/>
            <a:ext cx="628024" cy="3564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392A07E-D91E-4215-95DE-F664AC3A0590}"/>
              </a:ext>
            </a:extLst>
          </p:cNvPr>
          <p:cNvSpPr/>
          <p:nvPr userDrawn="1"/>
        </p:nvSpPr>
        <p:spPr>
          <a:xfrm>
            <a:off x="-6824" y="3442609"/>
            <a:ext cx="12192000" cy="3429000"/>
          </a:xfrm>
          <a:prstGeom prst="rect">
            <a:avLst/>
          </a:prstGeom>
          <a:solidFill>
            <a:schemeClr val="accent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14" name="Picture 13">
            <a:extLst>
              <a:ext uri="{FF2B5EF4-FFF2-40B4-BE49-F238E27FC236}">
                <a16:creationId xmlns:a16="http://schemas.microsoft.com/office/drawing/2014/main" id="{B3E741A5-67B0-472D-A6DB-647A98E21F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4013" y="6340003"/>
            <a:ext cx="1798122" cy="405125"/>
          </a:xfrm>
          <a:prstGeom prst="rect">
            <a:avLst/>
          </a:prstGeom>
        </p:spPr>
      </p:pic>
      <p:sp>
        <p:nvSpPr>
          <p:cNvPr id="12" name="Rectangle 11">
            <a:extLst>
              <a:ext uri="{FF2B5EF4-FFF2-40B4-BE49-F238E27FC236}">
                <a16:creationId xmlns:a16="http://schemas.microsoft.com/office/drawing/2014/main" id="{A4888A54-A1D5-6144-91AB-41818938F8E6}"/>
              </a:ext>
            </a:extLst>
          </p:cNvPr>
          <p:cNvSpPr/>
          <p:nvPr userDrawn="1"/>
        </p:nvSpPr>
        <p:spPr>
          <a:xfrm>
            <a:off x="628025" y="330281"/>
            <a:ext cx="10935949" cy="5873750"/>
          </a:xfrm>
          <a:prstGeom prst="rect">
            <a:avLst/>
          </a:prstGeom>
          <a:solidFill>
            <a:schemeClr val="accent1">
              <a:lumMod val="60000"/>
              <a:lumOff val="40000"/>
              <a:alpha val="8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a:p>
        </p:txBody>
      </p:sp>
      <p:sp>
        <p:nvSpPr>
          <p:cNvPr id="13" name="Rectangle 12">
            <a:extLst>
              <a:ext uri="{FF2B5EF4-FFF2-40B4-BE49-F238E27FC236}">
                <a16:creationId xmlns:a16="http://schemas.microsoft.com/office/drawing/2014/main" id="{A4888A54-A1D5-6144-91AB-41818938F8E6}"/>
              </a:ext>
            </a:extLst>
          </p:cNvPr>
          <p:cNvSpPr/>
          <p:nvPr userDrawn="1"/>
        </p:nvSpPr>
        <p:spPr>
          <a:xfrm>
            <a:off x="1627094" y="1357991"/>
            <a:ext cx="8904668" cy="3980491"/>
          </a:xfrm>
          <a:prstGeom prst="rect">
            <a:avLst/>
          </a:prstGeom>
          <a:solidFill>
            <a:schemeClr val="accent1">
              <a:alpha val="6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a:p>
        </p:txBody>
      </p:sp>
      <p:pic>
        <p:nvPicPr>
          <p:cNvPr id="2" name="Picture 1" descr="A logo of a jet&#10;&#10;Description automatically generated">
            <a:extLst>
              <a:ext uri="{FF2B5EF4-FFF2-40B4-BE49-F238E27FC236}">
                <a16:creationId xmlns:a16="http://schemas.microsoft.com/office/drawing/2014/main" id="{10DAAFDF-9C27-1632-B212-5000DDBB7C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56156" y="6270211"/>
            <a:ext cx="1121831" cy="564655"/>
          </a:xfrm>
          <a:prstGeom prst="rect">
            <a:avLst/>
          </a:prstGeom>
        </p:spPr>
      </p:pic>
    </p:spTree>
    <p:extLst>
      <p:ext uri="{BB962C8B-B14F-4D97-AF65-F5344CB8AC3E}">
        <p14:creationId xmlns:p14="http://schemas.microsoft.com/office/powerpoint/2010/main" val="2165121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7BA8CE-46CA-79CC-553E-A79B97745213}"/>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4279899" y="-11875"/>
            <a:ext cx="7912101" cy="6899563"/>
          </a:xfrm>
          <a:prstGeom prst="rect">
            <a:avLst/>
          </a:prstGeom>
        </p:spPr>
      </p:pic>
      <p:sp>
        <p:nvSpPr>
          <p:cNvPr id="9" name="Freeform 8">
            <a:extLst>
              <a:ext uri="{FF2B5EF4-FFF2-40B4-BE49-F238E27FC236}">
                <a16:creationId xmlns:a16="http://schemas.microsoft.com/office/drawing/2014/main" id="{39DA46B2-D1B2-A070-4C48-799BB8B3005F}"/>
              </a:ext>
            </a:extLst>
          </p:cNvPr>
          <p:cNvSpPr/>
          <p:nvPr userDrawn="1"/>
        </p:nvSpPr>
        <p:spPr>
          <a:xfrm>
            <a:off x="0" y="-11875"/>
            <a:ext cx="6809630" cy="6887688"/>
          </a:xfrm>
          <a:custGeom>
            <a:avLst/>
            <a:gdLst>
              <a:gd name="connsiteX0" fmla="*/ 8015845 w 8015845"/>
              <a:gd name="connsiteY0" fmla="*/ 0 h 6887688"/>
              <a:gd name="connsiteX1" fmla="*/ 0 w 8015845"/>
              <a:gd name="connsiteY1" fmla="*/ 0 h 6887688"/>
              <a:gd name="connsiteX2" fmla="*/ 0 w 8015845"/>
              <a:gd name="connsiteY2" fmla="*/ 6887688 h 6887688"/>
              <a:gd name="connsiteX3" fmla="*/ 118754 w 8015845"/>
              <a:gd name="connsiteY3" fmla="*/ 6887688 h 6887688"/>
              <a:gd name="connsiteX4" fmla="*/ 5522026 w 8015845"/>
              <a:gd name="connsiteY4" fmla="*/ 6887688 h 6887688"/>
              <a:gd name="connsiteX5" fmla="*/ 8015845 w 8015845"/>
              <a:gd name="connsiteY5" fmla="*/ 0 h 688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15845" h="6887688">
                <a:moveTo>
                  <a:pt x="8015845" y="0"/>
                </a:moveTo>
                <a:lnTo>
                  <a:pt x="0" y="0"/>
                </a:lnTo>
                <a:lnTo>
                  <a:pt x="0" y="6887688"/>
                </a:lnTo>
                <a:lnTo>
                  <a:pt x="118754" y="6887688"/>
                </a:lnTo>
                <a:lnTo>
                  <a:pt x="5522026" y="6887688"/>
                </a:lnTo>
                <a:lnTo>
                  <a:pt x="801584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Rectangle 11">
            <a:extLst>
              <a:ext uri="{FF2B5EF4-FFF2-40B4-BE49-F238E27FC236}">
                <a16:creationId xmlns:a16="http://schemas.microsoft.com/office/drawing/2014/main" id="{951E88B4-09A0-73BD-A786-31D7BCA35A4C}"/>
              </a:ext>
            </a:extLst>
          </p:cNvPr>
          <p:cNvSpPr/>
          <p:nvPr userDrawn="1"/>
        </p:nvSpPr>
        <p:spPr>
          <a:xfrm>
            <a:off x="304800" y="290945"/>
            <a:ext cx="6892758" cy="5846619"/>
          </a:xfrm>
          <a:prstGeom prst="rect">
            <a:avLst/>
          </a:prstGeom>
          <a:solidFill>
            <a:schemeClr val="bg1">
              <a:lumMod val="95000"/>
            </a:schemeClr>
          </a:solidFill>
          <a:ln>
            <a:noFill/>
          </a:ln>
          <a:effectLst>
            <a:outerShdw blurRad="296619" dist="165395" dir="3971327" sx="104000" sy="104000" algn="ctr" rotWithShape="0">
              <a:schemeClr val="tx1">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4A757C89-E2C9-EDEE-966C-9BE6C0E8D0F7}"/>
              </a:ext>
            </a:extLst>
          </p:cNvPr>
          <p:cNvSpPr>
            <a:spLocks noGrp="1"/>
          </p:cNvSpPr>
          <p:nvPr>
            <p:ph type="title"/>
          </p:nvPr>
        </p:nvSpPr>
        <p:spPr>
          <a:xfrm>
            <a:off x="503195" y="543296"/>
            <a:ext cx="6451908" cy="537359"/>
          </a:xfrm>
          <a:ln>
            <a:noFill/>
          </a:ln>
        </p:spPr>
        <p:txBody>
          <a:bodyPr>
            <a:normAutofit/>
          </a:bodyPr>
          <a:lstStyle>
            <a:lvl1pPr>
              <a:defRPr sz="3600">
                <a:solidFill>
                  <a:schemeClr val="tx1"/>
                </a:solidFill>
              </a:defRPr>
            </a:lvl1pPr>
          </a:lstStyle>
          <a:p>
            <a:r>
              <a:rPr lang="en-US" dirty="0"/>
              <a:t>Click to edit Master title style</a:t>
            </a:r>
          </a:p>
        </p:txBody>
      </p:sp>
      <p:sp>
        <p:nvSpPr>
          <p:cNvPr id="13" name="Rectangle 12">
            <a:extLst>
              <a:ext uri="{FF2B5EF4-FFF2-40B4-BE49-F238E27FC236}">
                <a16:creationId xmlns:a16="http://schemas.microsoft.com/office/drawing/2014/main" id="{D2061C1C-BB8D-9B4C-7257-949D8CEA2CA3}"/>
              </a:ext>
            </a:extLst>
          </p:cNvPr>
          <p:cNvSpPr/>
          <p:nvPr userDrawn="1"/>
        </p:nvSpPr>
        <p:spPr>
          <a:xfrm>
            <a:off x="401781" y="1236024"/>
            <a:ext cx="6698794" cy="47907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ontent Placeholder 2">
            <a:extLst>
              <a:ext uri="{FF2B5EF4-FFF2-40B4-BE49-F238E27FC236}">
                <a16:creationId xmlns:a16="http://schemas.microsoft.com/office/drawing/2014/main" id="{804677DF-FF70-4EF2-98D9-725A7F08C4E9}"/>
              </a:ext>
            </a:extLst>
          </p:cNvPr>
          <p:cNvSpPr>
            <a:spLocks noGrp="1"/>
          </p:cNvSpPr>
          <p:nvPr>
            <p:ph sz="half" idx="1"/>
          </p:nvPr>
        </p:nvSpPr>
        <p:spPr>
          <a:xfrm>
            <a:off x="503195" y="1333007"/>
            <a:ext cx="6519397" cy="4693720"/>
          </a:xfrm>
        </p:spPr>
        <p:txBody>
          <a:bodyPr/>
          <a:lstStyle>
            <a:lvl1pPr marL="228600" indent="-228600">
              <a:defRPr sz="2600"/>
            </a:lvl1pPr>
            <a:lvl2pPr marL="685800" indent="-228600">
              <a:defRPr/>
            </a:lvl2pPr>
            <a:lvl3pPr marL="1143000" indent="-228600">
              <a:defRPr/>
            </a:lvl3pPr>
            <a:lvl4pPr marL="1600200" indent="-228600">
              <a:defRPr/>
            </a:lvl4pPr>
            <a:lvl5pPr marL="2057400" indent="-22383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 white text on a black background&#10;&#10;Description automatically generated">
            <a:extLst>
              <a:ext uri="{FF2B5EF4-FFF2-40B4-BE49-F238E27FC236}">
                <a16:creationId xmlns:a16="http://schemas.microsoft.com/office/drawing/2014/main" id="{5823B9E7-D3E0-F90B-8396-2FD1EC799D9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233052" y="6307875"/>
            <a:ext cx="1654148" cy="372688"/>
          </a:xfrm>
          <a:prstGeom prst="rect">
            <a:avLst/>
          </a:prstGeom>
        </p:spPr>
      </p:pic>
    </p:spTree>
    <p:extLst>
      <p:ext uri="{BB962C8B-B14F-4D97-AF65-F5344CB8AC3E}">
        <p14:creationId xmlns:p14="http://schemas.microsoft.com/office/powerpoint/2010/main" val="1564210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68149B4-0BBE-7046-AC27-D68D2055F5FF}"/>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4279899" y="-11875"/>
            <a:ext cx="7912101" cy="6899563"/>
          </a:xfrm>
          <a:prstGeom prst="rect">
            <a:avLst/>
          </a:prstGeom>
        </p:spPr>
      </p:pic>
      <p:sp>
        <p:nvSpPr>
          <p:cNvPr id="9" name="Freeform 8">
            <a:extLst>
              <a:ext uri="{FF2B5EF4-FFF2-40B4-BE49-F238E27FC236}">
                <a16:creationId xmlns:a16="http://schemas.microsoft.com/office/drawing/2014/main" id="{39DA46B2-D1B2-A070-4C48-799BB8B3005F}"/>
              </a:ext>
            </a:extLst>
          </p:cNvPr>
          <p:cNvSpPr/>
          <p:nvPr userDrawn="1"/>
        </p:nvSpPr>
        <p:spPr>
          <a:xfrm>
            <a:off x="0" y="-11875"/>
            <a:ext cx="6809630" cy="6887688"/>
          </a:xfrm>
          <a:custGeom>
            <a:avLst/>
            <a:gdLst>
              <a:gd name="connsiteX0" fmla="*/ 8015845 w 8015845"/>
              <a:gd name="connsiteY0" fmla="*/ 0 h 6887688"/>
              <a:gd name="connsiteX1" fmla="*/ 0 w 8015845"/>
              <a:gd name="connsiteY1" fmla="*/ 0 h 6887688"/>
              <a:gd name="connsiteX2" fmla="*/ 0 w 8015845"/>
              <a:gd name="connsiteY2" fmla="*/ 6887688 h 6887688"/>
              <a:gd name="connsiteX3" fmla="*/ 118754 w 8015845"/>
              <a:gd name="connsiteY3" fmla="*/ 6887688 h 6887688"/>
              <a:gd name="connsiteX4" fmla="*/ 5522026 w 8015845"/>
              <a:gd name="connsiteY4" fmla="*/ 6887688 h 6887688"/>
              <a:gd name="connsiteX5" fmla="*/ 8015845 w 8015845"/>
              <a:gd name="connsiteY5" fmla="*/ 0 h 688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15845" h="6887688">
                <a:moveTo>
                  <a:pt x="8015845" y="0"/>
                </a:moveTo>
                <a:lnTo>
                  <a:pt x="0" y="0"/>
                </a:lnTo>
                <a:lnTo>
                  <a:pt x="0" y="6887688"/>
                </a:lnTo>
                <a:lnTo>
                  <a:pt x="118754" y="6887688"/>
                </a:lnTo>
                <a:lnTo>
                  <a:pt x="5522026" y="6887688"/>
                </a:lnTo>
                <a:lnTo>
                  <a:pt x="801584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Rectangle 11">
            <a:extLst>
              <a:ext uri="{FF2B5EF4-FFF2-40B4-BE49-F238E27FC236}">
                <a16:creationId xmlns:a16="http://schemas.microsoft.com/office/drawing/2014/main" id="{951E88B4-09A0-73BD-A786-31D7BCA35A4C}"/>
              </a:ext>
            </a:extLst>
          </p:cNvPr>
          <p:cNvSpPr/>
          <p:nvPr userDrawn="1"/>
        </p:nvSpPr>
        <p:spPr>
          <a:xfrm>
            <a:off x="304800" y="290945"/>
            <a:ext cx="6892758" cy="5846619"/>
          </a:xfrm>
          <a:prstGeom prst="rect">
            <a:avLst/>
          </a:prstGeom>
          <a:solidFill>
            <a:schemeClr val="bg1">
              <a:lumMod val="95000"/>
            </a:schemeClr>
          </a:solidFill>
          <a:ln>
            <a:noFill/>
          </a:ln>
          <a:effectLst>
            <a:outerShdw blurRad="296619" dist="165395" dir="3971327" sx="104000" sy="104000" algn="ctr" rotWithShape="0">
              <a:schemeClr val="tx1">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4A757C89-E2C9-EDEE-966C-9BE6C0E8D0F7}"/>
              </a:ext>
            </a:extLst>
          </p:cNvPr>
          <p:cNvSpPr>
            <a:spLocks noGrp="1"/>
          </p:cNvSpPr>
          <p:nvPr>
            <p:ph type="title"/>
          </p:nvPr>
        </p:nvSpPr>
        <p:spPr>
          <a:xfrm>
            <a:off x="503195" y="543296"/>
            <a:ext cx="6451908" cy="537359"/>
          </a:xfrm>
          <a:ln>
            <a:noFill/>
          </a:ln>
        </p:spPr>
        <p:txBody>
          <a:bodyPr>
            <a:normAutofit/>
          </a:bodyPr>
          <a:lstStyle>
            <a:lvl1pPr>
              <a:defRPr sz="3600">
                <a:solidFill>
                  <a:schemeClr val="tx1"/>
                </a:solidFill>
              </a:defRPr>
            </a:lvl1pPr>
          </a:lstStyle>
          <a:p>
            <a:r>
              <a:rPr lang="en-US" dirty="0"/>
              <a:t>Click to edit Master title style</a:t>
            </a:r>
          </a:p>
        </p:txBody>
      </p:sp>
      <p:sp>
        <p:nvSpPr>
          <p:cNvPr id="13" name="Rectangle 12">
            <a:extLst>
              <a:ext uri="{FF2B5EF4-FFF2-40B4-BE49-F238E27FC236}">
                <a16:creationId xmlns:a16="http://schemas.microsoft.com/office/drawing/2014/main" id="{D2061C1C-BB8D-9B4C-7257-949D8CEA2CA3}"/>
              </a:ext>
            </a:extLst>
          </p:cNvPr>
          <p:cNvSpPr/>
          <p:nvPr userDrawn="1"/>
        </p:nvSpPr>
        <p:spPr>
          <a:xfrm>
            <a:off x="401781" y="1236024"/>
            <a:ext cx="6698794" cy="47907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56FB66A-EFF3-ADF9-CAD0-825FD7EAA91E}"/>
              </a:ext>
            </a:extLst>
          </p:cNvPr>
          <p:cNvSpPr/>
          <p:nvPr userDrawn="1"/>
        </p:nvSpPr>
        <p:spPr>
          <a:xfrm>
            <a:off x="304800" y="6320169"/>
            <a:ext cx="6892758" cy="392050"/>
          </a:xfrm>
          <a:prstGeom prst="rect">
            <a:avLst/>
          </a:prstGeom>
          <a:solidFill>
            <a:schemeClr val="bg1"/>
          </a:solidFill>
          <a:ln>
            <a:solidFill>
              <a:schemeClr val="bg1">
                <a:lumMod val="9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Content Placeholder 2">
            <a:extLst>
              <a:ext uri="{FF2B5EF4-FFF2-40B4-BE49-F238E27FC236}">
                <a16:creationId xmlns:a16="http://schemas.microsoft.com/office/drawing/2014/main" id="{786958B8-3DE6-3B12-06A7-94EA4AECA7B3}"/>
              </a:ext>
            </a:extLst>
          </p:cNvPr>
          <p:cNvSpPr>
            <a:spLocks noGrp="1"/>
          </p:cNvSpPr>
          <p:nvPr>
            <p:ph sz="half" idx="10"/>
          </p:nvPr>
        </p:nvSpPr>
        <p:spPr>
          <a:xfrm>
            <a:off x="365005" y="6307875"/>
            <a:ext cx="6795776" cy="327088"/>
          </a:xfrm>
        </p:spPr>
        <p:txBody>
          <a:bodyPr>
            <a:noAutofit/>
          </a:bodyPr>
          <a:lstStyle>
            <a:lvl1pPr marL="0" indent="0" algn="r">
              <a:buNone/>
              <a:defRPr sz="1400"/>
            </a:lvl1pPr>
            <a:lvl2pPr marL="685800" indent="-228600">
              <a:defRPr/>
            </a:lvl2pPr>
            <a:lvl3pPr marL="1143000" indent="-228600">
              <a:defRPr/>
            </a:lvl3pPr>
            <a:lvl4pPr marL="1600200" indent="-228600">
              <a:defRPr/>
            </a:lvl4pPr>
            <a:lvl5pPr marL="2057400" indent="-223838">
              <a:defRPr/>
            </a:lvl5pPr>
          </a:lstStyle>
          <a:p>
            <a:pPr lvl="0"/>
            <a:r>
              <a:rPr lang="en-US" dirty="0"/>
              <a:t>Click to edit Master text styles</a:t>
            </a:r>
          </a:p>
        </p:txBody>
      </p:sp>
      <p:sp>
        <p:nvSpPr>
          <p:cNvPr id="11" name="Content Placeholder 2">
            <a:extLst>
              <a:ext uri="{FF2B5EF4-FFF2-40B4-BE49-F238E27FC236}">
                <a16:creationId xmlns:a16="http://schemas.microsoft.com/office/drawing/2014/main" id="{AA501F7B-1F2E-013E-F47A-ADA5B4403284}"/>
              </a:ext>
            </a:extLst>
          </p:cNvPr>
          <p:cNvSpPr>
            <a:spLocks noGrp="1"/>
          </p:cNvSpPr>
          <p:nvPr>
            <p:ph sz="half" idx="1"/>
          </p:nvPr>
        </p:nvSpPr>
        <p:spPr>
          <a:xfrm>
            <a:off x="503195" y="1333007"/>
            <a:ext cx="6519397" cy="4693720"/>
          </a:xfrm>
        </p:spPr>
        <p:txBody>
          <a:bodyPr/>
          <a:lstStyle>
            <a:lvl1pPr marL="228600" indent="-228600">
              <a:defRPr sz="2600"/>
            </a:lvl1pPr>
            <a:lvl2pPr marL="685800" indent="-228600">
              <a:defRPr/>
            </a:lvl2pPr>
            <a:lvl3pPr marL="1143000" indent="-228600">
              <a:defRPr/>
            </a:lvl3pPr>
            <a:lvl4pPr marL="1600200" indent="-228600">
              <a:defRPr/>
            </a:lvl4pPr>
            <a:lvl5pPr marL="2057400" indent="-22383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descr="A white text on a black background&#10;&#10;Description automatically generated">
            <a:extLst>
              <a:ext uri="{FF2B5EF4-FFF2-40B4-BE49-F238E27FC236}">
                <a16:creationId xmlns:a16="http://schemas.microsoft.com/office/drawing/2014/main" id="{9DCA73E6-3C52-0C19-1263-F845DE47958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233052" y="6307875"/>
            <a:ext cx="1654148" cy="372688"/>
          </a:xfrm>
          <a:prstGeom prst="rect">
            <a:avLst/>
          </a:prstGeom>
        </p:spPr>
      </p:pic>
    </p:spTree>
    <p:extLst>
      <p:ext uri="{BB962C8B-B14F-4D97-AF65-F5344CB8AC3E}">
        <p14:creationId xmlns:p14="http://schemas.microsoft.com/office/powerpoint/2010/main" val="1081175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Layout-10">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7327DDA-47A3-4BA9-A1E6-CE580D97A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69298" y="9864"/>
            <a:ext cx="8205216" cy="6858000"/>
          </a:xfrm>
          <a:prstGeom prst="rect">
            <a:avLst/>
          </a:prstGeom>
        </p:spPr>
      </p:pic>
      <p:sp>
        <p:nvSpPr>
          <p:cNvPr id="10" name="Freeform 8">
            <a:extLst>
              <a:ext uri="{FF2B5EF4-FFF2-40B4-BE49-F238E27FC236}">
                <a16:creationId xmlns:a16="http://schemas.microsoft.com/office/drawing/2014/main" id="{0E32A581-E216-4627-9310-87462F471412}"/>
              </a:ext>
            </a:extLst>
          </p:cNvPr>
          <p:cNvSpPr/>
          <p:nvPr userDrawn="1"/>
        </p:nvSpPr>
        <p:spPr>
          <a:xfrm>
            <a:off x="0" y="-11875"/>
            <a:ext cx="6809630" cy="6887688"/>
          </a:xfrm>
          <a:custGeom>
            <a:avLst/>
            <a:gdLst>
              <a:gd name="connsiteX0" fmla="*/ 8015845 w 8015845"/>
              <a:gd name="connsiteY0" fmla="*/ 0 h 6887688"/>
              <a:gd name="connsiteX1" fmla="*/ 0 w 8015845"/>
              <a:gd name="connsiteY1" fmla="*/ 0 h 6887688"/>
              <a:gd name="connsiteX2" fmla="*/ 0 w 8015845"/>
              <a:gd name="connsiteY2" fmla="*/ 6887688 h 6887688"/>
              <a:gd name="connsiteX3" fmla="*/ 118754 w 8015845"/>
              <a:gd name="connsiteY3" fmla="*/ 6887688 h 6887688"/>
              <a:gd name="connsiteX4" fmla="*/ 5522026 w 8015845"/>
              <a:gd name="connsiteY4" fmla="*/ 6887688 h 6887688"/>
              <a:gd name="connsiteX5" fmla="*/ 8015845 w 8015845"/>
              <a:gd name="connsiteY5" fmla="*/ 0 h 688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15845" h="6887688">
                <a:moveTo>
                  <a:pt x="8015845" y="0"/>
                </a:moveTo>
                <a:lnTo>
                  <a:pt x="0" y="0"/>
                </a:lnTo>
                <a:lnTo>
                  <a:pt x="0" y="6887688"/>
                </a:lnTo>
                <a:lnTo>
                  <a:pt x="118754" y="6887688"/>
                </a:lnTo>
                <a:lnTo>
                  <a:pt x="5522026" y="6887688"/>
                </a:lnTo>
                <a:lnTo>
                  <a:pt x="801584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Rectangle 1">
            <a:extLst>
              <a:ext uri="{FF2B5EF4-FFF2-40B4-BE49-F238E27FC236}">
                <a16:creationId xmlns:a16="http://schemas.microsoft.com/office/drawing/2014/main" id="{702B7BCE-30BD-4AB6-94E9-72B4DF9B064F}"/>
              </a:ext>
            </a:extLst>
          </p:cNvPr>
          <p:cNvSpPr/>
          <p:nvPr userDrawn="1"/>
        </p:nvSpPr>
        <p:spPr>
          <a:xfrm>
            <a:off x="242596" y="261257"/>
            <a:ext cx="1754155" cy="559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9260432-5249-4A97-81D5-14925DD3FEFA}"/>
              </a:ext>
            </a:extLst>
          </p:cNvPr>
          <p:cNvSpPr/>
          <p:nvPr userDrawn="1"/>
        </p:nvSpPr>
        <p:spPr>
          <a:xfrm>
            <a:off x="628026" y="330281"/>
            <a:ext cx="10935949" cy="5873750"/>
          </a:xfrm>
          <a:prstGeom prst="rect">
            <a:avLst/>
          </a:prstGeom>
          <a:solidFill>
            <a:schemeClr val="bg1">
              <a:alpha val="86000"/>
            </a:schemeClr>
          </a:solidFill>
          <a:ln>
            <a:noFill/>
          </a:ln>
          <a:effectLst>
            <a:outerShdw blurRad="50800" dist="38100" dir="8100000" algn="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id-ID" sz="1350"/>
          </a:p>
        </p:txBody>
      </p:sp>
      <p:sp>
        <p:nvSpPr>
          <p:cNvPr id="16" name="Title Placeholder 1">
            <a:extLst>
              <a:ext uri="{FF2B5EF4-FFF2-40B4-BE49-F238E27FC236}">
                <a16:creationId xmlns:a16="http://schemas.microsoft.com/office/drawing/2014/main" id="{50D735BA-F6A8-404E-8FED-919CDFE4FF84}"/>
              </a:ext>
            </a:extLst>
          </p:cNvPr>
          <p:cNvSpPr>
            <a:spLocks noGrp="1"/>
          </p:cNvSpPr>
          <p:nvPr>
            <p:ph type="title"/>
          </p:nvPr>
        </p:nvSpPr>
        <p:spPr>
          <a:xfrm>
            <a:off x="773030" y="421902"/>
            <a:ext cx="10645941" cy="1039237"/>
          </a:xfrm>
          <a:prstGeom prst="rect">
            <a:avLst/>
          </a:prstGeom>
        </p:spPr>
        <p:txBody>
          <a:bodyPr vert="horz" lIns="91440" tIns="45720" rIns="91440" bIns="45720" rtlCol="0" anchor="ctr">
            <a:normAutofit/>
          </a:bodyPr>
          <a:lstStyle/>
          <a:p>
            <a:r>
              <a:rPr lang="en-US" dirty="0"/>
              <a:t>Click to edit Master title style</a:t>
            </a:r>
          </a:p>
        </p:txBody>
      </p:sp>
      <p:sp>
        <p:nvSpPr>
          <p:cNvPr id="19" name="Rectangle 18">
            <a:extLst>
              <a:ext uri="{FF2B5EF4-FFF2-40B4-BE49-F238E27FC236}">
                <a16:creationId xmlns:a16="http://schemas.microsoft.com/office/drawing/2014/main" id="{064E76C4-4CDE-45AC-A564-1334BC4F96D1}"/>
              </a:ext>
            </a:extLst>
          </p:cNvPr>
          <p:cNvSpPr/>
          <p:nvPr userDrawn="1"/>
        </p:nvSpPr>
        <p:spPr>
          <a:xfrm>
            <a:off x="773027" y="1427017"/>
            <a:ext cx="10645943" cy="4638120"/>
          </a:xfrm>
          <a:prstGeom prst="rect">
            <a:avLst/>
          </a:prstGeom>
          <a:solidFill>
            <a:schemeClr val="bg1">
              <a:alpha val="6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id-ID" sz="1350"/>
          </a:p>
        </p:txBody>
      </p:sp>
      <p:sp>
        <p:nvSpPr>
          <p:cNvPr id="17" name="Content Placeholder 2">
            <a:extLst>
              <a:ext uri="{FF2B5EF4-FFF2-40B4-BE49-F238E27FC236}">
                <a16:creationId xmlns:a16="http://schemas.microsoft.com/office/drawing/2014/main" id="{078AFABF-897A-4F3F-A0FD-64822677385F}"/>
              </a:ext>
            </a:extLst>
          </p:cNvPr>
          <p:cNvSpPr>
            <a:spLocks noGrp="1"/>
          </p:cNvSpPr>
          <p:nvPr>
            <p:ph sz="half" idx="1"/>
          </p:nvPr>
        </p:nvSpPr>
        <p:spPr>
          <a:xfrm>
            <a:off x="826768" y="1552760"/>
            <a:ext cx="10645941" cy="4534974"/>
          </a:xfrm>
        </p:spPr>
        <p:txBody>
          <a:bodyPr/>
          <a:lstStyle>
            <a:lvl1pPr marL="228600" indent="-228600">
              <a:defRPr sz="2600"/>
            </a:lvl1pPr>
            <a:lvl2pPr marL="685800" indent="-228600">
              <a:defRPr/>
            </a:lvl2pPr>
            <a:lvl3pPr marL="1143000" indent="-228600">
              <a:defRPr/>
            </a:lvl3pPr>
            <a:lvl4pPr marL="1600200" indent="-228600">
              <a:defRPr/>
            </a:lvl4pPr>
            <a:lvl5pPr marL="2057400" indent="-22383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8" name="Picture 17">
            <a:extLst>
              <a:ext uri="{FF2B5EF4-FFF2-40B4-BE49-F238E27FC236}">
                <a16:creationId xmlns:a16="http://schemas.microsoft.com/office/drawing/2014/main" id="{74A8161D-4C23-4B1B-A60E-5C88E31E08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4013" y="6436100"/>
            <a:ext cx="1371600" cy="309028"/>
          </a:xfrm>
          <a:prstGeom prst="rect">
            <a:avLst/>
          </a:prstGeom>
        </p:spPr>
      </p:pic>
      <p:sp>
        <p:nvSpPr>
          <p:cNvPr id="14" name="Content Placeholder 2">
            <a:extLst>
              <a:ext uri="{FF2B5EF4-FFF2-40B4-BE49-F238E27FC236}">
                <a16:creationId xmlns:a16="http://schemas.microsoft.com/office/drawing/2014/main" id="{7DB16414-DB4B-4C32-9B9D-F3760AA566A3}"/>
              </a:ext>
            </a:extLst>
          </p:cNvPr>
          <p:cNvSpPr>
            <a:spLocks noGrp="1"/>
          </p:cNvSpPr>
          <p:nvPr>
            <p:ph sz="half" idx="10"/>
          </p:nvPr>
        </p:nvSpPr>
        <p:spPr>
          <a:xfrm>
            <a:off x="4899805" y="6321531"/>
            <a:ext cx="6572904" cy="439947"/>
          </a:xfrm>
        </p:spPr>
        <p:txBody>
          <a:bodyPr>
            <a:normAutofit/>
          </a:bodyPr>
          <a:lstStyle>
            <a:lvl1pPr marL="0" indent="0" algn="r">
              <a:buNone/>
              <a:defRPr sz="1600">
                <a:solidFill>
                  <a:schemeClr val="bg1"/>
                </a:solidFill>
              </a:defRPr>
            </a:lvl1pPr>
            <a:lvl2pPr marL="685800" indent="-228600">
              <a:defRPr/>
            </a:lvl2pPr>
            <a:lvl3pPr marL="1143000" indent="-228600">
              <a:defRPr/>
            </a:lvl3pPr>
            <a:lvl4pPr marL="1600200" indent="-228600">
              <a:defRPr/>
            </a:lvl4pPr>
            <a:lvl5pPr marL="2057400" indent="-223838">
              <a:defRPr/>
            </a:lvl5pPr>
          </a:lstStyle>
          <a:p>
            <a:pPr lvl="0"/>
            <a:r>
              <a:rPr lang="en-US" dirty="0"/>
              <a:t>Click to edit Master text styles</a:t>
            </a:r>
          </a:p>
        </p:txBody>
      </p:sp>
    </p:spTree>
    <p:extLst>
      <p:ext uri="{BB962C8B-B14F-4D97-AF65-F5344CB8AC3E}">
        <p14:creationId xmlns:p14="http://schemas.microsoft.com/office/powerpoint/2010/main" val="4080505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city with a tall tower&#10;&#10;Description automatically generated">
            <a:extLst>
              <a:ext uri="{FF2B5EF4-FFF2-40B4-BE49-F238E27FC236}">
                <a16:creationId xmlns:a16="http://schemas.microsoft.com/office/drawing/2014/main" id="{A17E839A-9F82-8C78-28B2-B943D74C154D}"/>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F6D0A58D-36E1-4AEA-99F0-6A06829E6D78}"/>
              </a:ext>
            </a:extLst>
          </p:cNvPr>
          <p:cNvSpPr>
            <a:spLocks noGrp="1"/>
          </p:cNvSpPr>
          <p:nvPr>
            <p:ph type="title"/>
          </p:nvPr>
        </p:nvSpPr>
        <p:spPr>
          <a:xfrm>
            <a:off x="838200" y="763083"/>
            <a:ext cx="10515600" cy="1306054"/>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08F8A4C9-C81A-445D-8477-A957A7F24BE5}"/>
              </a:ext>
            </a:extLst>
          </p:cNvPr>
          <p:cNvSpPr>
            <a:spLocks noGrp="1"/>
          </p:cNvSpPr>
          <p:nvPr>
            <p:ph type="body" idx="1"/>
          </p:nvPr>
        </p:nvSpPr>
        <p:spPr>
          <a:xfrm>
            <a:off x="838200" y="2248525"/>
            <a:ext cx="10515600" cy="392843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565AFB1-1CA3-4749-ACA6-F600DFD8F3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62676444-D9A7-4A7E-8EA9-CF5B529980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E47424C-5207-4A23-B4EF-EFA96FD856A4}"/>
              </a:ext>
            </a:extLst>
          </p:cNvPr>
          <p:cNvSpPr>
            <a:spLocks noGrp="1"/>
          </p:cNvSpPr>
          <p:nvPr>
            <p:ph type="sldNum" sz="quarter" idx="4"/>
          </p:nvPr>
        </p:nvSpPr>
        <p:spPr>
          <a:xfrm>
            <a:off x="8460475"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EDA7EE-23DA-4248-8157-2B8A8D55671A}" type="slidenum">
              <a:rPr lang="en-US" smtClean="0"/>
              <a:t>‹#›</a:t>
            </a:fld>
            <a:endParaRPr lang="en-US" dirty="0"/>
          </a:p>
        </p:txBody>
      </p:sp>
    </p:spTree>
    <p:extLst>
      <p:ext uri="{BB962C8B-B14F-4D97-AF65-F5344CB8AC3E}">
        <p14:creationId xmlns:p14="http://schemas.microsoft.com/office/powerpoint/2010/main" val="1745355029"/>
      </p:ext>
    </p:extLst>
  </p:cSld>
  <p:clrMap bg1="lt1" tx1="dk1" bg2="lt2" tx2="dk2" accent1="accent1" accent2="accent2" accent3="accent3" accent4="accent4" accent5="accent5" accent6="accent6" hlink="hlink" folHlink="folHlink"/>
  <p:sldLayoutIdLst>
    <p:sldLayoutId id="2147483693" r:id="rId1"/>
    <p:sldLayoutId id="2147483697" r:id="rId2"/>
    <p:sldLayoutId id="2147483715" r:id="rId3"/>
    <p:sldLayoutId id="2147483706" r:id="rId4"/>
    <p:sldLayoutId id="2147483718" r:id="rId5"/>
    <p:sldLayoutId id="2147483719" r:id="rId6"/>
    <p:sldLayoutId id="2147483720" r:id="rId7"/>
    <p:sldLayoutId id="2147483721" r:id="rId8"/>
  </p:sldLayoutIdLst>
  <p:hf sldNum="0" hdr="0" ftr="0" dt="0"/>
  <p:txStyles>
    <p:titleStyle>
      <a:lvl1pPr algn="l" defTabSz="914400" rtl="0" eaLnBrk="1" latinLnBrk="0" hangingPunct="1">
        <a:lnSpc>
          <a:spcPct val="90000"/>
        </a:lnSpc>
        <a:spcBef>
          <a:spcPct val="0"/>
        </a:spcBef>
        <a:buNone/>
        <a:defRPr sz="4000" kern="1200">
          <a:solidFill>
            <a:schemeClr val="tx1">
              <a:lumMod val="75000"/>
              <a:lumOff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SzPct val="85000"/>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federalregister.gov/documents/2023/10/10/2023-20385/financial-value-transparency-and-gainful-employment"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hyperlink" Target="https://www.federalregister.gov/documents/2023/10/10/2023-20385/financial-value-transparency-and-gainful-employment"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s://www.thompsoncoburn.com/highered-resources"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tmp"/></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25D658-26F0-4E47-BC0B-98D5C343B81D}"/>
              </a:ext>
            </a:extLst>
          </p:cNvPr>
          <p:cNvSpPr>
            <a:spLocks noGrp="1"/>
          </p:cNvSpPr>
          <p:nvPr>
            <p:ph type="body" idx="1"/>
          </p:nvPr>
        </p:nvSpPr>
        <p:spPr>
          <a:xfrm>
            <a:off x="5807721" y="4657509"/>
            <a:ext cx="5644503" cy="1077372"/>
          </a:xfrm>
        </p:spPr>
        <p:txBody>
          <a:bodyPr>
            <a:normAutofit fontScale="92500" lnSpcReduction="20000"/>
          </a:bodyPr>
          <a:lstStyle/>
          <a:p>
            <a:r>
              <a:rPr lang="en-US" dirty="0"/>
              <a:t>​2024 </a:t>
            </a:r>
            <a:r>
              <a:rPr lang="en-US" dirty="0" err="1"/>
              <a:t>CSPEN</a:t>
            </a:r>
            <a:r>
              <a:rPr lang="en-US" dirty="0"/>
              <a:t> Annual Conference</a:t>
            </a:r>
          </a:p>
          <a:p>
            <a:r>
              <a:rPr lang="en-US" dirty="0"/>
              <a:t>Phoenix, Arizona</a:t>
            </a:r>
          </a:p>
          <a:p>
            <a:r>
              <a:rPr lang="en-US" dirty="0">
                <a:solidFill>
                  <a:schemeClr val="bg1"/>
                </a:solidFill>
              </a:rPr>
              <a:t>O</a:t>
            </a:r>
            <a:r>
              <a:rPr lang="en-US" dirty="0"/>
              <a:t>ctober 30</a:t>
            </a:r>
            <a:r>
              <a:rPr lang="en-US" dirty="0">
                <a:solidFill>
                  <a:schemeClr val="bg1"/>
                </a:solidFill>
              </a:rPr>
              <a:t>, 2024</a:t>
            </a:r>
          </a:p>
        </p:txBody>
      </p:sp>
      <p:sp>
        <p:nvSpPr>
          <p:cNvPr id="3" name="Title 2">
            <a:extLst>
              <a:ext uri="{FF2B5EF4-FFF2-40B4-BE49-F238E27FC236}">
                <a16:creationId xmlns:a16="http://schemas.microsoft.com/office/drawing/2014/main" id="{C34E3FAB-9D00-4298-A419-C2E23A01FAAD}"/>
              </a:ext>
            </a:extLst>
          </p:cNvPr>
          <p:cNvSpPr>
            <a:spLocks noGrp="1"/>
          </p:cNvSpPr>
          <p:nvPr>
            <p:ph type="title"/>
          </p:nvPr>
        </p:nvSpPr>
        <p:spPr>
          <a:xfrm>
            <a:off x="5067946" y="2529453"/>
            <a:ext cx="7124054" cy="1799093"/>
          </a:xfrm>
        </p:spPr>
        <p:txBody>
          <a:bodyPr>
            <a:normAutofit fontScale="90000"/>
          </a:bodyPr>
          <a:lstStyle/>
          <a:p>
            <a:r>
              <a:rPr lang="en-US" dirty="0">
                <a:solidFill>
                  <a:schemeClr val="bg1"/>
                </a:solidFill>
              </a:rPr>
              <a:t>An Update on Telemarketing Laws and Agency Rules </a:t>
            </a:r>
          </a:p>
        </p:txBody>
      </p:sp>
      <p:sp>
        <p:nvSpPr>
          <p:cNvPr id="9" name="Rectangle 8">
            <a:extLst>
              <a:ext uri="{FF2B5EF4-FFF2-40B4-BE49-F238E27FC236}">
                <a16:creationId xmlns:a16="http://schemas.microsoft.com/office/drawing/2014/main" id="{F116EA0F-2376-400F-B51A-F367B19432B2}"/>
              </a:ext>
            </a:extLst>
          </p:cNvPr>
          <p:cNvSpPr/>
          <p:nvPr/>
        </p:nvSpPr>
        <p:spPr>
          <a:xfrm>
            <a:off x="418454" y="325464"/>
            <a:ext cx="4649492" cy="6261316"/>
          </a:xfrm>
          <a:prstGeom prst="rect">
            <a:avLst/>
          </a:prstGeom>
          <a:solidFill>
            <a:schemeClr val="tx2">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6" name="Picture 5">
            <a:extLst>
              <a:ext uri="{FF2B5EF4-FFF2-40B4-BE49-F238E27FC236}">
                <a16:creationId xmlns:a16="http://schemas.microsoft.com/office/drawing/2014/main" id="{E30DEB6C-80DB-4461-B675-0B1DC430F5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651" y="3038157"/>
            <a:ext cx="3637097" cy="835929"/>
          </a:xfrm>
          <a:prstGeom prst="rect">
            <a:avLst/>
          </a:prstGeom>
        </p:spPr>
      </p:pic>
    </p:spTree>
    <p:extLst>
      <p:ext uri="{BB962C8B-B14F-4D97-AF65-F5344CB8AC3E}">
        <p14:creationId xmlns:p14="http://schemas.microsoft.com/office/powerpoint/2010/main" val="2220992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Autodialer and Artificial or Prerecorded Voice </a:t>
            </a:r>
          </a:p>
        </p:txBody>
      </p:sp>
      <p:sp>
        <p:nvSpPr>
          <p:cNvPr id="3" name="Content Placeholder 2"/>
          <p:cNvSpPr>
            <a:spLocks noGrp="1"/>
          </p:cNvSpPr>
          <p:nvPr>
            <p:ph sz="half" idx="1"/>
          </p:nvPr>
        </p:nvSpPr>
        <p:spPr>
          <a:xfrm>
            <a:off x="773027" y="1461137"/>
            <a:ext cx="10230945" cy="4603997"/>
          </a:xfrm>
        </p:spPr>
        <p:txBody>
          <a:bodyPr>
            <a:normAutofit/>
          </a:bodyPr>
          <a:lstStyle/>
          <a:p>
            <a:r>
              <a:rPr lang="en-US" i="1" u="sng" dirty="0"/>
              <a:t>Consent</a:t>
            </a:r>
            <a:r>
              <a:rPr lang="en-US" dirty="0"/>
              <a:t> needed for calls/texts using “automatic telephone dialing system” (</a:t>
            </a:r>
            <a:r>
              <a:rPr lang="en-US" dirty="0" err="1"/>
              <a:t>autodialer</a:t>
            </a:r>
            <a:r>
              <a:rPr lang="en-US" dirty="0"/>
              <a:t>) or “artificial or prerecorded voice”</a:t>
            </a:r>
          </a:p>
          <a:p>
            <a:r>
              <a:rPr lang="en-US" u="sng" dirty="0"/>
              <a:t>Autodialer</a:t>
            </a:r>
            <a:r>
              <a:rPr lang="en-US" dirty="0"/>
              <a:t>:</a:t>
            </a:r>
          </a:p>
          <a:p>
            <a:pPr lvl="1"/>
            <a:r>
              <a:rPr lang="en-US" dirty="0"/>
              <a:t>A device that has the capacity to store or dial phone numbers using a random or sequential number generator</a:t>
            </a:r>
          </a:p>
          <a:p>
            <a:pPr lvl="1"/>
            <a:r>
              <a:rPr lang="en-US" dirty="0"/>
              <a:t>Many modern dialing platforms can be considered </a:t>
            </a:r>
            <a:r>
              <a:rPr lang="en-US" dirty="0" err="1"/>
              <a:t>autodialers</a:t>
            </a:r>
            <a:endParaRPr lang="en-US" dirty="0"/>
          </a:p>
          <a:p>
            <a:pPr lvl="1"/>
            <a:r>
              <a:rPr lang="en-US" b="1" dirty="0"/>
              <a:t>Best practice</a:t>
            </a:r>
            <a:r>
              <a:rPr lang="en-US" dirty="0"/>
              <a:t>: assume platform is </a:t>
            </a:r>
            <a:r>
              <a:rPr lang="en-US" dirty="0" err="1"/>
              <a:t>autodialer</a:t>
            </a:r>
            <a:r>
              <a:rPr lang="en-US" dirty="0"/>
              <a:t> and get consent!  </a:t>
            </a:r>
          </a:p>
          <a:p>
            <a:r>
              <a:rPr lang="en-US" u="sng" dirty="0"/>
              <a:t>Artificial or Prerecorded Voice </a:t>
            </a:r>
          </a:p>
          <a:p>
            <a:pPr lvl="1"/>
            <a:r>
              <a:rPr lang="en-US" dirty="0"/>
              <a:t>AI-generated voice – “artificial”  </a:t>
            </a:r>
          </a:p>
          <a:p>
            <a:pPr lvl="1"/>
            <a:r>
              <a:rPr lang="en-US" dirty="0"/>
              <a:t>Soundboard technology – prerecorded   </a:t>
            </a:r>
          </a:p>
          <a:p>
            <a:pPr lvl="1"/>
            <a:r>
              <a:rPr lang="en-US" dirty="0"/>
              <a:t>Recorded voicemails left by live agent – prerecorded </a:t>
            </a:r>
          </a:p>
          <a:p>
            <a:endParaRPr lang="en-US" dirty="0"/>
          </a:p>
        </p:txBody>
      </p:sp>
      <p:sp>
        <p:nvSpPr>
          <p:cNvPr id="5" name="Content Placeholder 4">
            <a:extLst>
              <a:ext uri="{FF2B5EF4-FFF2-40B4-BE49-F238E27FC236}">
                <a16:creationId xmlns:a16="http://schemas.microsoft.com/office/drawing/2014/main" id="{6DEB0A87-C64E-3703-8563-C608597C2CF6}"/>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1045813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Marketing Calls/Texts – Prior Express Written Consent </a:t>
            </a:r>
          </a:p>
        </p:txBody>
      </p:sp>
      <p:sp>
        <p:nvSpPr>
          <p:cNvPr id="3" name="Content Placeholder 2"/>
          <p:cNvSpPr>
            <a:spLocks noGrp="1"/>
          </p:cNvSpPr>
          <p:nvPr>
            <p:ph sz="half" idx="1"/>
          </p:nvPr>
        </p:nvSpPr>
        <p:spPr>
          <a:xfrm>
            <a:off x="773027" y="1461137"/>
            <a:ext cx="10230945" cy="4603997"/>
          </a:xfrm>
        </p:spPr>
        <p:txBody>
          <a:bodyPr>
            <a:normAutofit/>
          </a:bodyPr>
          <a:lstStyle/>
          <a:p>
            <a:r>
              <a:rPr lang="en-US" dirty="0"/>
              <a:t>Schools need </a:t>
            </a:r>
            <a:r>
              <a:rPr lang="en-US" i="1" u="sng" dirty="0"/>
              <a:t>prior express written consent</a:t>
            </a:r>
            <a:r>
              <a:rPr lang="en-US" dirty="0"/>
              <a:t> to place automated calls/texts that constitute “</a:t>
            </a:r>
            <a:r>
              <a:rPr lang="en-US" b="1" dirty="0"/>
              <a:t>telemarketing</a:t>
            </a:r>
            <a:r>
              <a:rPr lang="en-US" dirty="0"/>
              <a:t>” </a:t>
            </a:r>
          </a:p>
          <a:p>
            <a:r>
              <a:rPr lang="en-US" dirty="0"/>
              <a:t>“Telemarketing means the initiation of a telephone call or message for the purpose of encouraging the purchase or rental of, or investment in, property, goods, or services” </a:t>
            </a:r>
          </a:p>
          <a:p>
            <a:r>
              <a:rPr lang="en-US" u="sng" dirty="0"/>
              <a:t>Examples</a:t>
            </a:r>
            <a:r>
              <a:rPr lang="en-US" dirty="0"/>
              <a:t>: School wants to call/text:</a:t>
            </a:r>
            <a:r>
              <a:rPr lang="en-US" sz="2400" dirty="0"/>
              <a:t> </a:t>
            </a:r>
          </a:p>
          <a:p>
            <a:pPr lvl="1"/>
            <a:r>
              <a:rPr lang="en-US" dirty="0"/>
              <a:t>Prospective student about interest in enrollment </a:t>
            </a:r>
          </a:p>
          <a:p>
            <a:pPr lvl="1"/>
            <a:r>
              <a:rPr lang="en-US" dirty="0"/>
              <a:t>Current student about advanced degree program</a:t>
            </a:r>
          </a:p>
          <a:p>
            <a:pPr lvl="1"/>
            <a:r>
              <a:rPr lang="en-US" dirty="0"/>
              <a:t>Alumni about sale at campus bookstore </a:t>
            </a:r>
          </a:p>
          <a:p>
            <a:endParaRPr lang="en-US" dirty="0"/>
          </a:p>
        </p:txBody>
      </p:sp>
      <p:sp>
        <p:nvSpPr>
          <p:cNvPr id="5" name="Content Placeholder 4">
            <a:extLst>
              <a:ext uri="{FF2B5EF4-FFF2-40B4-BE49-F238E27FC236}">
                <a16:creationId xmlns:a16="http://schemas.microsoft.com/office/drawing/2014/main" id="{6DEB0A87-C64E-3703-8563-C608597C2CF6}"/>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1836141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Marketing Calls/Texts – Written Agreement</a:t>
            </a:r>
          </a:p>
        </p:txBody>
      </p:sp>
      <p:sp>
        <p:nvSpPr>
          <p:cNvPr id="3" name="Content Placeholder 2"/>
          <p:cNvSpPr>
            <a:spLocks noGrp="1"/>
          </p:cNvSpPr>
          <p:nvPr>
            <p:ph sz="half" idx="1"/>
          </p:nvPr>
        </p:nvSpPr>
        <p:spPr>
          <a:xfrm>
            <a:off x="773027" y="1461137"/>
            <a:ext cx="10230945" cy="4603997"/>
          </a:xfrm>
        </p:spPr>
        <p:txBody>
          <a:bodyPr>
            <a:normAutofit/>
          </a:bodyPr>
          <a:lstStyle/>
          <a:p>
            <a:r>
              <a:rPr lang="en-US" i="1" u="sng" dirty="0"/>
              <a:t>Prior express written consent</a:t>
            </a:r>
            <a:r>
              <a:rPr lang="en-US" dirty="0"/>
              <a:t> means a </a:t>
            </a:r>
            <a:r>
              <a:rPr lang="en-US" b="1" dirty="0"/>
              <a:t>written agreement </a:t>
            </a:r>
            <a:r>
              <a:rPr lang="en-US" dirty="0"/>
              <a:t>that:</a:t>
            </a:r>
          </a:p>
          <a:p>
            <a:pPr lvl="1"/>
            <a:r>
              <a:rPr lang="en-US" dirty="0"/>
              <a:t>Clearly authorizes call/text to be placed using </a:t>
            </a:r>
            <a:r>
              <a:rPr lang="en-US" dirty="0" err="1"/>
              <a:t>autodialer</a:t>
            </a:r>
            <a:r>
              <a:rPr lang="en-US" dirty="0"/>
              <a:t> or artificial or prerecorded voice; </a:t>
            </a:r>
          </a:p>
          <a:p>
            <a:pPr lvl="1"/>
            <a:r>
              <a:rPr lang="en-US" dirty="0"/>
              <a:t>Includes signature of person to be called; </a:t>
            </a:r>
          </a:p>
          <a:p>
            <a:pPr lvl="1"/>
            <a:r>
              <a:rPr lang="en-US" dirty="0"/>
              <a:t>Identifies number to be called/texted; </a:t>
            </a:r>
          </a:p>
          <a:p>
            <a:pPr lvl="1"/>
            <a:r>
              <a:rPr lang="en-US" dirty="0"/>
              <a:t>Contains </a:t>
            </a:r>
            <a:r>
              <a:rPr lang="en-US" i="1" u="sng" dirty="0"/>
              <a:t>clear and conspicuous</a:t>
            </a:r>
            <a:r>
              <a:rPr lang="en-US" dirty="0"/>
              <a:t> disclosure informing consumer:</a:t>
            </a:r>
          </a:p>
          <a:p>
            <a:pPr lvl="2"/>
            <a:r>
              <a:rPr lang="en-US" sz="2400" dirty="0"/>
              <a:t>that she is authorizing automated marketing calls/texts; and</a:t>
            </a:r>
          </a:p>
          <a:p>
            <a:pPr lvl="2"/>
            <a:r>
              <a:rPr lang="en-US" sz="2400" dirty="0"/>
              <a:t>that she is not required to agree to receive calls/texts as condition of purchasing good or service</a:t>
            </a:r>
          </a:p>
          <a:p>
            <a:endParaRPr lang="en-US" dirty="0"/>
          </a:p>
        </p:txBody>
      </p:sp>
      <p:sp>
        <p:nvSpPr>
          <p:cNvPr id="5" name="Content Placeholder 4">
            <a:extLst>
              <a:ext uri="{FF2B5EF4-FFF2-40B4-BE49-F238E27FC236}">
                <a16:creationId xmlns:a16="http://schemas.microsoft.com/office/drawing/2014/main" id="{6DEB0A87-C64E-3703-8563-C608597C2CF6}"/>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1746811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Marketing Calls/Texts – Signature</a:t>
            </a:r>
          </a:p>
        </p:txBody>
      </p:sp>
      <p:sp>
        <p:nvSpPr>
          <p:cNvPr id="3" name="Content Placeholder 2"/>
          <p:cNvSpPr>
            <a:spLocks noGrp="1"/>
          </p:cNvSpPr>
          <p:nvPr>
            <p:ph sz="half" idx="1"/>
          </p:nvPr>
        </p:nvSpPr>
        <p:spPr>
          <a:xfrm>
            <a:off x="773027" y="1461137"/>
            <a:ext cx="10230945" cy="4603997"/>
          </a:xfrm>
        </p:spPr>
        <p:txBody>
          <a:bodyPr>
            <a:normAutofit lnSpcReduction="10000"/>
          </a:bodyPr>
          <a:lstStyle/>
          <a:p>
            <a:r>
              <a:rPr lang="en-US" u="sng" dirty="0"/>
              <a:t>FCC</a:t>
            </a:r>
            <a:r>
              <a:rPr lang="en-US" dirty="0"/>
              <a:t> guidance says that a “written agreement” may be “obtained via an email, website form, text message, telephone keypress, or </a:t>
            </a:r>
            <a:r>
              <a:rPr lang="en-US" b="1" dirty="0"/>
              <a:t>voice recording</a:t>
            </a:r>
            <a:r>
              <a:rPr lang="en-US" dirty="0"/>
              <a:t>”</a:t>
            </a:r>
          </a:p>
          <a:p>
            <a:r>
              <a:rPr lang="en-US" dirty="0"/>
              <a:t>However, Federal Trade Commission, which regulates telemarketing under the Telemarketing Sales Rule (“TSR”), takes a different position:</a:t>
            </a:r>
          </a:p>
          <a:p>
            <a:pPr lvl="1"/>
            <a:r>
              <a:rPr lang="en-US" u="sng" dirty="0"/>
              <a:t>FTC</a:t>
            </a:r>
            <a:r>
              <a:rPr lang="en-US" dirty="0"/>
              <a:t>: “The Commission reiterates that a seller or telemarketer may not use an </a:t>
            </a:r>
            <a:r>
              <a:rPr lang="en-US" b="1" dirty="0"/>
              <a:t>oral recording of consent </a:t>
            </a:r>
            <a:r>
              <a:rPr lang="en-US" dirty="0"/>
              <a:t>for any provision of the TSR that requires consent to be provided in writing”</a:t>
            </a:r>
          </a:p>
          <a:p>
            <a:r>
              <a:rPr lang="en-US" dirty="0"/>
              <a:t>Schools </a:t>
            </a:r>
            <a:r>
              <a:rPr lang="en-US" b="1" dirty="0"/>
              <a:t>should not </a:t>
            </a:r>
            <a:r>
              <a:rPr lang="en-US" dirty="0"/>
              <a:t>rely on “voice recording” or oral consent and instead should obtain </a:t>
            </a:r>
            <a:r>
              <a:rPr lang="en-US" b="1" dirty="0"/>
              <a:t>written</a:t>
            </a:r>
            <a:r>
              <a:rPr lang="en-US" dirty="0"/>
              <a:t> consent for marketing calls/texts </a:t>
            </a:r>
          </a:p>
          <a:p>
            <a:endParaRPr lang="en-US" dirty="0"/>
          </a:p>
        </p:txBody>
      </p:sp>
      <p:sp>
        <p:nvSpPr>
          <p:cNvPr id="5" name="Content Placeholder 4">
            <a:extLst>
              <a:ext uri="{FF2B5EF4-FFF2-40B4-BE49-F238E27FC236}">
                <a16:creationId xmlns:a16="http://schemas.microsoft.com/office/drawing/2014/main" id="{6DEB0A87-C64E-3703-8563-C608597C2CF6}"/>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3977028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Marketing Calls/Texts – Webform Agreement</a:t>
            </a:r>
          </a:p>
        </p:txBody>
      </p:sp>
      <p:sp>
        <p:nvSpPr>
          <p:cNvPr id="3" name="Content Placeholder 2"/>
          <p:cNvSpPr>
            <a:spLocks noGrp="1"/>
          </p:cNvSpPr>
          <p:nvPr>
            <p:ph sz="half" idx="1"/>
          </p:nvPr>
        </p:nvSpPr>
        <p:spPr>
          <a:xfrm>
            <a:off x="773027" y="1461137"/>
            <a:ext cx="10230945" cy="4603997"/>
          </a:xfrm>
        </p:spPr>
        <p:txBody>
          <a:bodyPr>
            <a:normAutofit/>
          </a:bodyPr>
          <a:lstStyle/>
          <a:p>
            <a:r>
              <a:rPr lang="en-US" dirty="0"/>
              <a:t>“Courts have found that a person can provide prior express [consent] by submitting a web form with personal information when the web form includes a notice that the person agrees to be contacted.” </a:t>
            </a:r>
            <a:r>
              <a:rPr lang="en-US" i="1" dirty="0"/>
              <a:t>Barton v. </a:t>
            </a:r>
            <a:r>
              <a:rPr lang="en-US" i="1" dirty="0" err="1"/>
              <a:t>Delfgauw</a:t>
            </a:r>
            <a:r>
              <a:rPr lang="en-US" dirty="0"/>
              <a:t>, 2023 WL 1818134, at *3 (W.D. Wash. Feb. 7, 2023) </a:t>
            </a:r>
          </a:p>
          <a:p>
            <a:r>
              <a:rPr lang="en-US" dirty="0"/>
              <a:t>“Prior express consent may be obtained via a website form.” </a:t>
            </a:r>
            <a:r>
              <a:rPr lang="en-US" i="1" dirty="0"/>
              <a:t>Chladni v. Univ. of Phoenix, Inc., </a:t>
            </a:r>
            <a:r>
              <a:rPr lang="en-US" dirty="0"/>
              <a:t>2016 WL 6600045, at *2 (E.D. Pa. Nov. 7, 2016)</a:t>
            </a:r>
          </a:p>
          <a:p>
            <a:endParaRPr lang="en-US" dirty="0"/>
          </a:p>
        </p:txBody>
      </p:sp>
      <p:sp>
        <p:nvSpPr>
          <p:cNvPr id="5" name="Content Placeholder 4">
            <a:extLst>
              <a:ext uri="{FF2B5EF4-FFF2-40B4-BE49-F238E27FC236}">
                <a16:creationId xmlns:a16="http://schemas.microsoft.com/office/drawing/2014/main" id="{6DEB0A87-C64E-3703-8563-C608597C2CF6}"/>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536926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Marketing Calls/Texts – Clear and Conspicuous Disclosure in Webform </a:t>
            </a:r>
          </a:p>
        </p:txBody>
      </p:sp>
      <p:sp>
        <p:nvSpPr>
          <p:cNvPr id="3" name="Content Placeholder 2"/>
          <p:cNvSpPr>
            <a:spLocks noGrp="1"/>
          </p:cNvSpPr>
          <p:nvPr>
            <p:ph sz="half" idx="1"/>
          </p:nvPr>
        </p:nvSpPr>
        <p:spPr>
          <a:xfrm>
            <a:off x="773027" y="1461137"/>
            <a:ext cx="10230945" cy="4603997"/>
          </a:xfrm>
        </p:spPr>
        <p:txBody>
          <a:bodyPr>
            <a:normAutofit/>
          </a:bodyPr>
          <a:lstStyle/>
          <a:p>
            <a:r>
              <a:rPr lang="en-US" u="sng" dirty="0"/>
              <a:t>FCC</a:t>
            </a:r>
            <a:r>
              <a:rPr lang="en-US" dirty="0"/>
              <a:t>: “Clear and conspicuous” means “notice that would be </a:t>
            </a:r>
            <a:r>
              <a:rPr lang="en-US" b="1" dirty="0"/>
              <a:t>apparent to a reasonable consumer</a:t>
            </a:r>
            <a:r>
              <a:rPr lang="en-US" dirty="0"/>
              <a:t>”</a:t>
            </a:r>
          </a:p>
          <a:p>
            <a:r>
              <a:rPr lang="en-US" dirty="0"/>
              <a:t>“The mere presence of this disclosure on the webpage is insufficient to establish that the website ‘reasonably notified the user’ of the terms.” </a:t>
            </a:r>
            <a:r>
              <a:rPr lang="en-US" i="1" dirty="0" err="1"/>
              <a:t>Gaker</a:t>
            </a:r>
            <a:r>
              <a:rPr lang="en-US" i="1" dirty="0"/>
              <a:t> v. Citizens Disability</a:t>
            </a:r>
            <a:r>
              <a:rPr lang="en-US" dirty="0"/>
              <a:t>, 654 F. Supp. </a:t>
            </a:r>
            <a:r>
              <a:rPr lang="en-US" dirty="0" err="1"/>
              <a:t>3d</a:t>
            </a:r>
            <a:r>
              <a:rPr lang="en-US" dirty="0"/>
              <a:t> 66, 76 (D. Mass. 2023) </a:t>
            </a:r>
          </a:p>
          <a:p>
            <a:r>
              <a:rPr lang="en-US" dirty="0"/>
              <a:t>Disclosures “must be displayed in a font size and format such that the court can fairly assume that a reasonably prudent Internet user would have seen it.” </a:t>
            </a:r>
            <a:r>
              <a:rPr lang="en-US" i="1" dirty="0"/>
              <a:t>Berman v. Freedom Financial Network</a:t>
            </a:r>
            <a:r>
              <a:rPr lang="en-US" dirty="0"/>
              <a:t>, 30 </a:t>
            </a:r>
            <a:r>
              <a:rPr lang="en-US" dirty="0" err="1"/>
              <a:t>F.4th</a:t>
            </a:r>
            <a:r>
              <a:rPr lang="en-US" dirty="0"/>
              <a:t> 849 (9th Cir. 2022) </a:t>
            </a:r>
          </a:p>
          <a:p>
            <a:endParaRPr lang="en-US" dirty="0"/>
          </a:p>
        </p:txBody>
      </p:sp>
      <p:sp>
        <p:nvSpPr>
          <p:cNvPr id="5" name="Content Placeholder 4">
            <a:extLst>
              <a:ext uri="{FF2B5EF4-FFF2-40B4-BE49-F238E27FC236}">
                <a16:creationId xmlns:a16="http://schemas.microsoft.com/office/drawing/2014/main" id="{6DEB0A87-C64E-3703-8563-C608597C2CF6}"/>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3311487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Not Clear and Conspicuous </a:t>
            </a:r>
          </a:p>
        </p:txBody>
      </p:sp>
      <p:sp>
        <p:nvSpPr>
          <p:cNvPr id="6" name="Content Placeholder 5">
            <a:extLst>
              <a:ext uri="{FF2B5EF4-FFF2-40B4-BE49-F238E27FC236}">
                <a16:creationId xmlns:a16="http://schemas.microsoft.com/office/drawing/2014/main" id="{E3D7337F-F1CF-BC5A-2260-38E55444764E}"/>
              </a:ext>
            </a:extLst>
          </p:cNvPr>
          <p:cNvSpPr>
            <a:spLocks noGrp="1"/>
          </p:cNvSpPr>
          <p:nvPr>
            <p:ph sz="half" idx="1"/>
          </p:nvPr>
        </p:nvSpPr>
        <p:spPr>
          <a:xfrm>
            <a:off x="773027" y="1235947"/>
            <a:ext cx="6080997" cy="5085584"/>
          </a:xfrm>
        </p:spPr>
        <p:txBody>
          <a:bodyPr>
            <a:noAutofit/>
          </a:bodyPr>
          <a:lstStyle/>
          <a:p>
            <a:pPr>
              <a:lnSpc>
                <a:spcPct val="120000"/>
              </a:lnSpc>
            </a:pPr>
            <a:r>
              <a:rPr lang="en-US" sz="2100" dirty="0"/>
              <a:t>The notice that clicking constitutes express written consent is </a:t>
            </a:r>
            <a:r>
              <a:rPr lang="en-US" sz="2100" b="1" dirty="0"/>
              <a:t>below </a:t>
            </a:r>
            <a:r>
              <a:rPr lang="en-US" sz="2100" dirty="0"/>
              <a:t>the “Request Information” button</a:t>
            </a:r>
          </a:p>
          <a:p>
            <a:pPr>
              <a:lnSpc>
                <a:spcPct val="120000"/>
              </a:lnSpc>
            </a:pPr>
            <a:r>
              <a:rPr lang="en-US" sz="2100" dirty="0"/>
              <a:t>“A consumer is less likely to be bound to terms agreed to on the internet where the terms were located below the ‘accept’ or ‘submit’ button or were otherwise hidden or difficult to access.” </a:t>
            </a:r>
            <a:r>
              <a:rPr lang="en-US" sz="2100" i="1" dirty="0" err="1"/>
              <a:t>Gaker</a:t>
            </a:r>
            <a:r>
              <a:rPr lang="en-US" sz="2100" i="1" dirty="0"/>
              <a:t> v. Citizens Disability</a:t>
            </a:r>
            <a:r>
              <a:rPr lang="en-US" sz="2100" dirty="0"/>
              <a:t>, 654 F. Supp. </a:t>
            </a:r>
            <a:r>
              <a:rPr lang="en-US" sz="2100" dirty="0" err="1"/>
              <a:t>3d</a:t>
            </a:r>
            <a:r>
              <a:rPr lang="en-US" sz="2100" dirty="0"/>
              <a:t> 66, 75 (D. Mass. 2023) </a:t>
            </a:r>
          </a:p>
          <a:p>
            <a:pPr>
              <a:lnSpc>
                <a:spcPct val="120000"/>
              </a:lnSpc>
            </a:pPr>
            <a:r>
              <a:rPr lang="en-US" sz="2100" dirty="0"/>
              <a:t>Because English speakers read left-to-right and top-to-bottom, the notice is not “unavoidable” prior to clicking the button</a:t>
            </a:r>
          </a:p>
        </p:txBody>
      </p:sp>
      <p:sp>
        <p:nvSpPr>
          <p:cNvPr id="2" name="Content Placeholder 1">
            <a:extLst>
              <a:ext uri="{FF2B5EF4-FFF2-40B4-BE49-F238E27FC236}">
                <a16:creationId xmlns:a16="http://schemas.microsoft.com/office/drawing/2014/main" id="{C04D591F-F057-5B5E-0120-C6F323A1E8CF}"/>
              </a:ext>
            </a:extLst>
          </p:cNvPr>
          <p:cNvSpPr>
            <a:spLocks noGrp="1"/>
          </p:cNvSpPr>
          <p:nvPr>
            <p:ph sz="half" idx="10"/>
          </p:nvPr>
        </p:nvSpPr>
        <p:spPr/>
        <p:txBody>
          <a:bodyPr/>
          <a:lstStyle/>
          <a:p>
            <a:endParaRPr lang="en-US" dirty="0"/>
          </a:p>
        </p:txBody>
      </p:sp>
      <p:pic>
        <p:nvPicPr>
          <p:cNvPr id="3" name="Picture 2">
            <a:hlinkClick r:id="rId3"/>
            <a:extLst>
              <a:ext uri="{FF2B5EF4-FFF2-40B4-BE49-F238E27FC236}">
                <a16:creationId xmlns:a16="http://schemas.microsoft.com/office/drawing/2014/main" id="{D4668E96-120F-DC15-F1E8-D44D286A246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286138" y="596348"/>
            <a:ext cx="4249129" cy="583975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50478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What Else Is Missing? </a:t>
            </a:r>
          </a:p>
        </p:txBody>
      </p:sp>
      <p:sp>
        <p:nvSpPr>
          <p:cNvPr id="6" name="Content Placeholder 5">
            <a:extLst>
              <a:ext uri="{FF2B5EF4-FFF2-40B4-BE49-F238E27FC236}">
                <a16:creationId xmlns:a16="http://schemas.microsoft.com/office/drawing/2014/main" id="{E3D7337F-F1CF-BC5A-2260-38E55444764E}"/>
              </a:ext>
            </a:extLst>
          </p:cNvPr>
          <p:cNvSpPr>
            <a:spLocks noGrp="1"/>
          </p:cNvSpPr>
          <p:nvPr>
            <p:ph sz="half" idx="1"/>
          </p:nvPr>
        </p:nvSpPr>
        <p:spPr>
          <a:xfrm>
            <a:off x="773027" y="1461137"/>
            <a:ext cx="6080997" cy="4603997"/>
          </a:xfrm>
        </p:spPr>
        <p:txBody>
          <a:bodyPr>
            <a:normAutofit/>
          </a:bodyPr>
          <a:lstStyle/>
          <a:p>
            <a:pPr>
              <a:lnSpc>
                <a:spcPct val="100000"/>
              </a:lnSpc>
            </a:pPr>
            <a:r>
              <a:rPr lang="en-US" dirty="0"/>
              <a:t>No disclosure that consent to receive calls/texts is not a condition of purchasing any goods or services  </a:t>
            </a:r>
          </a:p>
          <a:p>
            <a:pPr>
              <a:lnSpc>
                <a:spcPct val="100000"/>
              </a:lnSpc>
            </a:pPr>
            <a:r>
              <a:rPr lang="en-US" dirty="0"/>
              <a:t>No disclosure that individual may receive calls placing using “artificial or prerecorded voice” </a:t>
            </a:r>
          </a:p>
          <a:p>
            <a:pPr>
              <a:lnSpc>
                <a:spcPct val="120000"/>
              </a:lnSpc>
            </a:pPr>
            <a:endParaRPr lang="en-US" dirty="0"/>
          </a:p>
        </p:txBody>
      </p:sp>
      <p:sp>
        <p:nvSpPr>
          <p:cNvPr id="2" name="Content Placeholder 1">
            <a:extLst>
              <a:ext uri="{FF2B5EF4-FFF2-40B4-BE49-F238E27FC236}">
                <a16:creationId xmlns:a16="http://schemas.microsoft.com/office/drawing/2014/main" id="{C04D591F-F057-5B5E-0120-C6F323A1E8CF}"/>
              </a:ext>
            </a:extLst>
          </p:cNvPr>
          <p:cNvSpPr>
            <a:spLocks noGrp="1"/>
          </p:cNvSpPr>
          <p:nvPr>
            <p:ph sz="half" idx="10"/>
          </p:nvPr>
        </p:nvSpPr>
        <p:spPr/>
        <p:txBody>
          <a:bodyPr/>
          <a:lstStyle/>
          <a:p>
            <a:endParaRPr lang="en-US" dirty="0"/>
          </a:p>
        </p:txBody>
      </p:sp>
      <p:pic>
        <p:nvPicPr>
          <p:cNvPr id="3" name="Picture 2">
            <a:hlinkClick r:id="rId3"/>
            <a:extLst>
              <a:ext uri="{FF2B5EF4-FFF2-40B4-BE49-F238E27FC236}">
                <a16:creationId xmlns:a16="http://schemas.microsoft.com/office/drawing/2014/main" id="{D4668E96-120F-DC15-F1E8-D44D286A246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286138" y="596348"/>
            <a:ext cx="4249129" cy="583975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62089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Clear and Conspicuous – An Example</a:t>
            </a:r>
          </a:p>
        </p:txBody>
      </p:sp>
      <p:sp>
        <p:nvSpPr>
          <p:cNvPr id="3" name="Content Placeholder 2"/>
          <p:cNvSpPr>
            <a:spLocks noGrp="1"/>
          </p:cNvSpPr>
          <p:nvPr>
            <p:ph sz="half" idx="1"/>
          </p:nvPr>
        </p:nvSpPr>
        <p:spPr>
          <a:xfrm>
            <a:off x="773027" y="1461138"/>
            <a:ext cx="10230945" cy="4149954"/>
          </a:xfrm>
        </p:spPr>
        <p:txBody>
          <a:bodyPr>
            <a:normAutofit/>
          </a:bodyPr>
          <a:lstStyle/>
          <a:p>
            <a:pPr marL="0" indent="0">
              <a:buNone/>
            </a:pPr>
            <a:r>
              <a:rPr lang="en-US" sz="2400" dirty="0"/>
              <a:t>By clicking </a:t>
            </a:r>
            <a:r>
              <a:rPr lang="en-US" sz="2400" b="1" dirty="0"/>
              <a:t>Agree</a:t>
            </a:r>
            <a:r>
              <a:rPr lang="en-US" sz="2400" dirty="0"/>
              <a:t> below I am providing my electronic signature and express written consent agreement to permit School Name, and parties calling on its behalf, to call and text me at the number provided below for marketing purposes, including through the use of automated technology and prerecorded and/or artificial voice messages. I acknowledge my consent is not required to obtain any good or service. I can opt-out </a:t>
            </a:r>
            <a:r>
              <a:rPr lang="en-US" sz="2400" b="1" u="sng" dirty="0"/>
              <a:t>here</a:t>
            </a:r>
            <a:r>
              <a:rPr lang="en-US" sz="2400" dirty="0"/>
              <a:t> or by contacting School Name at 987-654-3210. </a:t>
            </a:r>
          </a:p>
          <a:p>
            <a:pPr marL="0" indent="0">
              <a:buNone/>
            </a:pPr>
            <a:r>
              <a:rPr lang="en-US" sz="2400" dirty="0"/>
              <a:t>My phone number at which I agree to be contacted is: 123-456-7890.</a:t>
            </a:r>
          </a:p>
          <a:p>
            <a:endParaRPr lang="en-US" dirty="0"/>
          </a:p>
        </p:txBody>
      </p:sp>
      <p:sp>
        <p:nvSpPr>
          <p:cNvPr id="5" name="Content Placeholder 4">
            <a:extLst>
              <a:ext uri="{FF2B5EF4-FFF2-40B4-BE49-F238E27FC236}">
                <a16:creationId xmlns:a16="http://schemas.microsoft.com/office/drawing/2014/main" id="{6DEB0A87-C64E-3703-8563-C608597C2CF6}"/>
              </a:ext>
            </a:extLst>
          </p:cNvPr>
          <p:cNvSpPr>
            <a:spLocks noGrp="1"/>
          </p:cNvSpPr>
          <p:nvPr>
            <p:ph sz="half" idx="10"/>
          </p:nvPr>
        </p:nvSpPr>
        <p:spPr/>
        <p:txBody>
          <a:bodyPr/>
          <a:lstStyle/>
          <a:p>
            <a:endParaRPr lang="en-US"/>
          </a:p>
        </p:txBody>
      </p:sp>
      <p:sp>
        <p:nvSpPr>
          <p:cNvPr id="4" name="Rectangle 3">
            <a:extLst>
              <a:ext uri="{FF2B5EF4-FFF2-40B4-BE49-F238E27FC236}">
                <a16:creationId xmlns:a16="http://schemas.microsoft.com/office/drawing/2014/main" id="{1C2F6D98-33C1-080F-CC2C-B08A60766543}"/>
              </a:ext>
            </a:extLst>
          </p:cNvPr>
          <p:cNvSpPr/>
          <p:nvPr/>
        </p:nvSpPr>
        <p:spPr>
          <a:xfrm>
            <a:off x="4610003" y="4756119"/>
            <a:ext cx="2319363" cy="8067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u="sng" dirty="0"/>
              <a:t>Agree</a:t>
            </a:r>
          </a:p>
        </p:txBody>
      </p:sp>
    </p:spTree>
    <p:extLst>
      <p:ext uri="{BB962C8B-B14F-4D97-AF65-F5344CB8AC3E}">
        <p14:creationId xmlns:p14="http://schemas.microsoft.com/office/powerpoint/2010/main" val="1173164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Informational Calls/Texts</a:t>
            </a:r>
          </a:p>
        </p:txBody>
      </p:sp>
      <p:sp>
        <p:nvSpPr>
          <p:cNvPr id="3" name="Content Placeholder 2"/>
          <p:cNvSpPr>
            <a:spLocks noGrp="1"/>
          </p:cNvSpPr>
          <p:nvPr>
            <p:ph sz="half" idx="1"/>
          </p:nvPr>
        </p:nvSpPr>
        <p:spPr>
          <a:xfrm>
            <a:off x="773027" y="1461137"/>
            <a:ext cx="10230945" cy="4603997"/>
          </a:xfrm>
        </p:spPr>
        <p:txBody>
          <a:bodyPr>
            <a:normAutofit/>
          </a:bodyPr>
          <a:lstStyle/>
          <a:p>
            <a:r>
              <a:rPr lang="en-US" dirty="0"/>
              <a:t>Schools need “</a:t>
            </a:r>
            <a:r>
              <a:rPr lang="en-US" i="1" u="sng" dirty="0"/>
              <a:t>prior express consent</a:t>
            </a:r>
            <a:r>
              <a:rPr lang="en-US" dirty="0"/>
              <a:t>” to place </a:t>
            </a:r>
            <a:r>
              <a:rPr lang="en-US" b="1" dirty="0"/>
              <a:t>informational</a:t>
            </a:r>
            <a:r>
              <a:rPr lang="en-US" dirty="0"/>
              <a:t> calls/texts to students using </a:t>
            </a:r>
            <a:r>
              <a:rPr lang="en-US" dirty="0" err="1"/>
              <a:t>autodialer</a:t>
            </a:r>
            <a:r>
              <a:rPr lang="en-US" dirty="0"/>
              <a:t> or artificial/prerecorded voice  </a:t>
            </a:r>
          </a:p>
          <a:p>
            <a:pPr lvl="1"/>
            <a:r>
              <a:rPr lang="en-US" dirty="0"/>
              <a:t>Consent can be </a:t>
            </a:r>
            <a:r>
              <a:rPr lang="en-US" b="1" dirty="0"/>
              <a:t>oral or written </a:t>
            </a:r>
          </a:p>
          <a:p>
            <a:pPr lvl="1"/>
            <a:r>
              <a:rPr lang="en-US" dirty="0"/>
              <a:t>Can be obtained when student enrolls and provides contact information</a:t>
            </a:r>
          </a:p>
          <a:p>
            <a:r>
              <a:rPr lang="en-US" dirty="0"/>
              <a:t>Calls/texts must be “closely related” to student’s education</a:t>
            </a:r>
          </a:p>
          <a:p>
            <a:pPr lvl="1"/>
            <a:r>
              <a:rPr lang="en-US" u="sng" dirty="0"/>
              <a:t>Examples</a:t>
            </a:r>
            <a:r>
              <a:rPr lang="en-US" dirty="0"/>
              <a:t>: Student surveys, class assignments, tuition/fee charges, school activities </a:t>
            </a:r>
          </a:p>
          <a:p>
            <a:pPr lvl="1"/>
            <a:r>
              <a:rPr lang="en-US" dirty="0"/>
              <a:t>Do not send “dual purpose” marketing and informational calls/texts </a:t>
            </a:r>
          </a:p>
        </p:txBody>
      </p:sp>
      <p:sp>
        <p:nvSpPr>
          <p:cNvPr id="5" name="Content Placeholder 4">
            <a:extLst>
              <a:ext uri="{FF2B5EF4-FFF2-40B4-BE49-F238E27FC236}">
                <a16:creationId xmlns:a16="http://schemas.microsoft.com/office/drawing/2014/main" id="{6DEB0A87-C64E-3703-8563-C608597C2CF6}"/>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24804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99CA89E-ED67-D946-9295-484FEF206AF6}"/>
              </a:ext>
            </a:extLst>
          </p:cNvPr>
          <p:cNvSpPr/>
          <p:nvPr/>
        </p:nvSpPr>
        <p:spPr>
          <a:xfrm>
            <a:off x="784604" y="1448088"/>
            <a:ext cx="10651184" cy="4698070"/>
          </a:xfrm>
          <a:prstGeom prst="rect">
            <a:avLst/>
          </a:prstGeom>
          <a:solidFill>
            <a:schemeClr val="accent4">
              <a:alpha val="86000"/>
            </a:schemeClr>
          </a:solidFill>
          <a:ln>
            <a:solidFill>
              <a:schemeClr val="bg1">
                <a:lumMod val="9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002141" y="3333013"/>
            <a:ext cx="4343318" cy="20256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43042" name="Rectangle 2"/>
          <p:cNvSpPr>
            <a:spLocks noGrp="1" noChangeArrowheads="1"/>
          </p:cNvSpPr>
          <p:nvPr>
            <p:ph type="title"/>
          </p:nvPr>
        </p:nvSpPr>
        <p:spPr/>
        <p:txBody>
          <a:bodyPr/>
          <a:lstStyle/>
          <a:p>
            <a:r>
              <a:rPr lang="en-US" dirty="0"/>
              <a:t>Thompson Coburn LLP</a:t>
            </a:r>
          </a:p>
        </p:txBody>
      </p:sp>
      <p:sp>
        <p:nvSpPr>
          <p:cNvPr id="2" name="Content Placeholder 1"/>
          <p:cNvSpPr>
            <a:spLocks noGrp="1"/>
          </p:cNvSpPr>
          <p:nvPr>
            <p:ph sz="half" idx="1"/>
          </p:nvPr>
        </p:nvSpPr>
        <p:spPr>
          <a:xfrm>
            <a:off x="914398" y="1621509"/>
            <a:ext cx="4937853" cy="4524649"/>
          </a:xfrm>
        </p:spPr>
        <p:txBody>
          <a:bodyPr>
            <a:normAutofit/>
          </a:bodyPr>
          <a:lstStyle/>
          <a:p>
            <a:r>
              <a:rPr lang="en-US" sz="2700" dirty="0">
                <a:solidFill>
                  <a:schemeClr val="bg1"/>
                </a:solidFill>
              </a:rPr>
              <a:t>Full-service law firm with over 400 attorneys.</a:t>
            </a:r>
          </a:p>
          <a:p>
            <a:r>
              <a:rPr lang="en-US" sz="2700" dirty="0">
                <a:solidFill>
                  <a:schemeClr val="bg1"/>
                </a:solidFill>
              </a:rPr>
              <a:t>Offices in Chicago, Los Angeles, St. Louis, Dallas, New York, Birmingham, and Washington, D.C.</a:t>
            </a:r>
          </a:p>
          <a:p>
            <a:r>
              <a:rPr lang="en-US" sz="2700" dirty="0">
                <a:solidFill>
                  <a:schemeClr val="bg1"/>
                </a:solidFill>
              </a:rPr>
              <a:t>Higher education practice provides legal counsel, compliance, and training services to colleges and universities. </a:t>
            </a:r>
          </a:p>
          <a:p>
            <a:endParaRPr lang="en-US" sz="2700" dirty="0">
              <a:solidFill>
                <a:schemeClr val="bg1"/>
              </a:solidFill>
            </a:endParaRPr>
          </a:p>
        </p:txBody>
      </p:sp>
      <p:sp>
        <p:nvSpPr>
          <p:cNvPr id="5" name="Content Placeholder 4">
            <a:extLst>
              <a:ext uri="{FF2B5EF4-FFF2-40B4-BE49-F238E27FC236}">
                <a16:creationId xmlns:a16="http://schemas.microsoft.com/office/drawing/2014/main" id="{25F4C96F-5275-B65B-72D2-6916F8A68B30}"/>
              </a:ext>
            </a:extLst>
          </p:cNvPr>
          <p:cNvSpPr>
            <a:spLocks noGrp="1"/>
          </p:cNvSpPr>
          <p:nvPr>
            <p:ph sz="half" idx="10"/>
          </p:nvPr>
        </p:nvSpPr>
        <p:spPr/>
        <p:txBody>
          <a:bodyPr/>
          <a:lstStyle/>
          <a:p>
            <a:endParaRPr lang="en-US" dirty="0"/>
          </a:p>
        </p:txBody>
      </p:sp>
      <p:pic>
        <p:nvPicPr>
          <p:cNvPr id="6" name="Picture 10"/>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7798845" y="2294744"/>
            <a:ext cx="2821815" cy="20404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15586" y="1678454"/>
            <a:ext cx="1391081" cy="28213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aerial image of our Century City offices by day"/>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a:stretch/>
        </p:blipFill>
        <p:spPr bwMode="auto">
          <a:xfrm>
            <a:off x="6729361" y="2174125"/>
            <a:ext cx="1910324" cy="12530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37862251-6FF6-4A3D-AB34-4113DEA755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92902" y="3726754"/>
            <a:ext cx="1475447" cy="20256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655867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Informational Calls/Texts</a:t>
            </a:r>
          </a:p>
        </p:txBody>
      </p:sp>
      <p:sp>
        <p:nvSpPr>
          <p:cNvPr id="3" name="Content Placeholder 2"/>
          <p:cNvSpPr>
            <a:spLocks noGrp="1"/>
          </p:cNvSpPr>
          <p:nvPr>
            <p:ph sz="half" idx="1"/>
          </p:nvPr>
        </p:nvSpPr>
        <p:spPr>
          <a:xfrm>
            <a:off x="773027" y="1461137"/>
            <a:ext cx="10230945" cy="4603997"/>
          </a:xfrm>
        </p:spPr>
        <p:txBody>
          <a:bodyPr>
            <a:normAutofit/>
          </a:bodyPr>
          <a:lstStyle/>
          <a:p>
            <a:r>
              <a:rPr lang="en-US" dirty="0"/>
              <a:t>FCC “encourages schools to disclose the full range of all potential calls and messages that student should expect to receive when requesting consent from students”</a:t>
            </a:r>
          </a:p>
          <a:p>
            <a:r>
              <a:rPr lang="en-US" dirty="0"/>
              <a:t>Informational calls/texts are rarely litigated </a:t>
            </a:r>
          </a:p>
          <a:p>
            <a:endParaRPr lang="en-US" dirty="0"/>
          </a:p>
        </p:txBody>
      </p:sp>
      <p:sp>
        <p:nvSpPr>
          <p:cNvPr id="5" name="Content Placeholder 4">
            <a:extLst>
              <a:ext uri="{FF2B5EF4-FFF2-40B4-BE49-F238E27FC236}">
                <a16:creationId xmlns:a16="http://schemas.microsoft.com/office/drawing/2014/main" id="{6DEB0A87-C64E-3703-8563-C608597C2CF6}"/>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3803607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Emergency Calls/Texts</a:t>
            </a:r>
          </a:p>
        </p:txBody>
      </p:sp>
      <p:sp>
        <p:nvSpPr>
          <p:cNvPr id="3" name="Content Placeholder 2"/>
          <p:cNvSpPr>
            <a:spLocks noGrp="1"/>
          </p:cNvSpPr>
          <p:nvPr>
            <p:ph sz="half" idx="1"/>
          </p:nvPr>
        </p:nvSpPr>
        <p:spPr>
          <a:xfrm>
            <a:off x="773027" y="1461137"/>
            <a:ext cx="10230945" cy="4603997"/>
          </a:xfrm>
        </p:spPr>
        <p:txBody>
          <a:bodyPr>
            <a:normAutofit/>
          </a:bodyPr>
          <a:lstStyle/>
          <a:p>
            <a:r>
              <a:rPr lang="en-US" dirty="0"/>
              <a:t>Schools can always place automated calls/texts in emergencies without consent </a:t>
            </a:r>
          </a:p>
          <a:p>
            <a:r>
              <a:rPr lang="en-US" u="sng" dirty="0"/>
              <a:t>FCC guidance</a:t>
            </a:r>
            <a:r>
              <a:rPr lang="en-US" dirty="0"/>
              <a:t>: </a:t>
            </a:r>
          </a:p>
          <a:p>
            <a:pPr marL="457200" lvl="1" indent="0">
              <a:buNone/>
            </a:pPr>
            <a:r>
              <a:rPr lang="en-US" dirty="0"/>
              <a:t>“We confirm that autodialed calls to wireless numbers made necessary by a situation affecting the health and safety of students and faculty are made for an emergency purpose. In such situations, autodialed calls made by school callers do not require consent pursuant to the TCPA’s ‘emergency purpose’ exception”</a:t>
            </a:r>
          </a:p>
          <a:p>
            <a:r>
              <a:rPr lang="en-US" u="sng" dirty="0"/>
              <a:t>Examples</a:t>
            </a:r>
            <a:r>
              <a:rPr lang="en-US" dirty="0"/>
              <a:t>: Weather closures, unexcused student absences, danger or threat due to fire, dangerous persons, health risks</a:t>
            </a:r>
          </a:p>
          <a:p>
            <a:endParaRPr lang="en-US" dirty="0"/>
          </a:p>
        </p:txBody>
      </p:sp>
      <p:sp>
        <p:nvSpPr>
          <p:cNvPr id="5" name="Content Placeholder 4">
            <a:extLst>
              <a:ext uri="{FF2B5EF4-FFF2-40B4-BE49-F238E27FC236}">
                <a16:creationId xmlns:a16="http://schemas.microsoft.com/office/drawing/2014/main" id="{6DEB0A87-C64E-3703-8563-C608597C2CF6}"/>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21699497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National Do-Not-Call Registry and </a:t>
            </a:r>
            <a:r>
              <a:rPr lang="en-US" dirty="0" err="1"/>
              <a:t>EBR</a:t>
            </a:r>
            <a:r>
              <a:rPr lang="en-US" dirty="0"/>
              <a:t> </a:t>
            </a:r>
          </a:p>
        </p:txBody>
      </p:sp>
      <p:sp>
        <p:nvSpPr>
          <p:cNvPr id="3" name="Content Placeholder 2"/>
          <p:cNvSpPr>
            <a:spLocks noGrp="1"/>
          </p:cNvSpPr>
          <p:nvPr>
            <p:ph sz="half" idx="1"/>
          </p:nvPr>
        </p:nvSpPr>
        <p:spPr>
          <a:xfrm>
            <a:off x="773027" y="1461137"/>
            <a:ext cx="10230945" cy="4603997"/>
          </a:xfrm>
        </p:spPr>
        <p:txBody>
          <a:bodyPr>
            <a:normAutofit/>
          </a:bodyPr>
          <a:lstStyle/>
          <a:p>
            <a:r>
              <a:rPr lang="en-US" dirty="0"/>
              <a:t>Students who place phone number on </a:t>
            </a:r>
            <a:r>
              <a:rPr lang="en-US" b="1" dirty="0"/>
              <a:t>national</a:t>
            </a:r>
            <a:r>
              <a:rPr lang="en-US" dirty="0"/>
              <a:t> do-not-call list may still be contacted by school based on the existence of: </a:t>
            </a:r>
          </a:p>
          <a:p>
            <a:r>
              <a:rPr lang="en-US" dirty="0"/>
              <a:t>“Prior express invitation or permission”; or </a:t>
            </a:r>
          </a:p>
          <a:p>
            <a:r>
              <a:rPr lang="en-US" dirty="0"/>
              <a:t>“Established business relationship” (“</a:t>
            </a:r>
            <a:r>
              <a:rPr lang="en-US" dirty="0" err="1"/>
              <a:t>EBR</a:t>
            </a:r>
            <a:r>
              <a:rPr lang="en-US" dirty="0"/>
              <a:t>”)</a:t>
            </a:r>
          </a:p>
          <a:p>
            <a:r>
              <a:rPr lang="en-US" dirty="0" err="1"/>
              <a:t>EBR</a:t>
            </a:r>
            <a:r>
              <a:rPr lang="en-US" dirty="0"/>
              <a:t> can be formed by:</a:t>
            </a:r>
          </a:p>
          <a:p>
            <a:pPr lvl="1"/>
            <a:r>
              <a:rPr lang="en-US" dirty="0"/>
              <a:t>“A voluntary two-way communication between a person or entity ... on the basis of a purchase or transaction with the entity within the 18 months prior to date of call”; or </a:t>
            </a:r>
          </a:p>
          <a:p>
            <a:pPr lvl="1"/>
            <a:r>
              <a:rPr lang="en-US" dirty="0"/>
              <a:t>An individual’s “prior inquiry or application regarding products or services offered by the entity within the three months immediately preceding the date of the call”</a:t>
            </a:r>
          </a:p>
          <a:p>
            <a:endParaRPr lang="en-US" dirty="0"/>
          </a:p>
        </p:txBody>
      </p:sp>
      <p:sp>
        <p:nvSpPr>
          <p:cNvPr id="5" name="Content Placeholder 4">
            <a:extLst>
              <a:ext uri="{FF2B5EF4-FFF2-40B4-BE49-F238E27FC236}">
                <a16:creationId xmlns:a16="http://schemas.microsoft.com/office/drawing/2014/main" id="{6DEB0A87-C64E-3703-8563-C608597C2CF6}"/>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630886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4023" y="964643"/>
            <a:ext cx="6679920" cy="2464357"/>
          </a:xfrm>
        </p:spPr>
        <p:txBody>
          <a:bodyPr>
            <a:noAutofit/>
          </a:bodyPr>
          <a:lstStyle/>
          <a:p>
            <a:r>
              <a:rPr lang="en-US" sz="4800" dirty="0"/>
              <a:t>FCC – New Rule on One-to-One Consent </a:t>
            </a:r>
          </a:p>
        </p:txBody>
      </p:sp>
      <p:sp>
        <p:nvSpPr>
          <p:cNvPr id="2" name="Text Placeholder 1">
            <a:extLst>
              <a:ext uri="{FF2B5EF4-FFF2-40B4-BE49-F238E27FC236}">
                <a16:creationId xmlns:a16="http://schemas.microsoft.com/office/drawing/2014/main" id="{B5CA069D-7ED3-8789-AFC5-D092112CEB4F}"/>
              </a:ext>
            </a:extLst>
          </p:cNvPr>
          <p:cNvSpPr>
            <a:spLocks noGrp="1"/>
          </p:cNvSpPr>
          <p:nvPr>
            <p:ph type="body" idx="1"/>
          </p:nvPr>
        </p:nvSpPr>
        <p:spPr>
          <a:xfrm>
            <a:off x="1959428" y="4702629"/>
            <a:ext cx="3145135" cy="502418"/>
          </a:xfrm>
        </p:spPr>
        <p:txBody>
          <a:bodyPr/>
          <a:lstStyle/>
          <a:p>
            <a:endParaRPr lang="en-US" dirty="0"/>
          </a:p>
        </p:txBody>
      </p:sp>
    </p:spTree>
    <p:extLst>
      <p:ext uri="{BB962C8B-B14F-4D97-AF65-F5344CB8AC3E}">
        <p14:creationId xmlns:p14="http://schemas.microsoft.com/office/powerpoint/2010/main" val="3185434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New FCC Rule re “One-to-One Consent”</a:t>
            </a:r>
          </a:p>
        </p:txBody>
      </p:sp>
      <p:sp>
        <p:nvSpPr>
          <p:cNvPr id="3" name="Content Placeholder 2"/>
          <p:cNvSpPr>
            <a:spLocks noGrp="1"/>
          </p:cNvSpPr>
          <p:nvPr>
            <p:ph sz="half" idx="1"/>
          </p:nvPr>
        </p:nvSpPr>
        <p:spPr>
          <a:xfrm>
            <a:off x="773027" y="1461137"/>
            <a:ext cx="10230945" cy="4603997"/>
          </a:xfrm>
        </p:spPr>
        <p:txBody>
          <a:bodyPr>
            <a:normAutofit/>
          </a:bodyPr>
          <a:lstStyle/>
          <a:p>
            <a:r>
              <a:rPr lang="en-US" dirty="0"/>
              <a:t>FCC new rule requires “</a:t>
            </a:r>
            <a:r>
              <a:rPr lang="en-US" i="1" u="sng" dirty="0"/>
              <a:t>one-to-one consent</a:t>
            </a:r>
            <a:r>
              <a:rPr lang="en-US" dirty="0"/>
              <a:t>”</a:t>
            </a:r>
          </a:p>
          <a:p>
            <a:pPr lvl="1"/>
            <a:r>
              <a:rPr lang="en-US" dirty="0"/>
              <a:t>For “prior express written consent” to be valid under new rule, an individual may only provide consent to receiving a call or text from </a:t>
            </a:r>
            <a:r>
              <a:rPr lang="en-US" b="1" dirty="0"/>
              <a:t>one seller at a time</a:t>
            </a:r>
          </a:p>
          <a:p>
            <a:r>
              <a:rPr lang="en-US" dirty="0"/>
              <a:t>FCC is seeking to “close lead generator loophole”</a:t>
            </a:r>
          </a:p>
          <a:p>
            <a:pPr lvl="1"/>
            <a:r>
              <a:rPr lang="en-US" dirty="0"/>
              <a:t>“Lead-generated communications are a large percentage of unwanted calls and texts and often rely on </a:t>
            </a:r>
            <a:r>
              <a:rPr lang="en-US" b="1" dirty="0"/>
              <a:t>flimsy claims of consent </a:t>
            </a:r>
            <a:r>
              <a:rPr lang="en-US" dirty="0"/>
              <a:t>to bombard consumers with unwanted robocalls and </a:t>
            </a:r>
            <a:r>
              <a:rPr lang="en-US" dirty="0" err="1"/>
              <a:t>robotexts</a:t>
            </a:r>
            <a:r>
              <a:rPr lang="en-US" dirty="0"/>
              <a:t>”</a:t>
            </a:r>
          </a:p>
          <a:p>
            <a:r>
              <a:rPr lang="en-US" dirty="0"/>
              <a:t>One-to-one consent rule is effective </a:t>
            </a:r>
            <a:r>
              <a:rPr lang="en-US" b="1" dirty="0"/>
              <a:t>January 26, 2025</a:t>
            </a:r>
          </a:p>
          <a:p>
            <a:endParaRPr lang="en-US" dirty="0"/>
          </a:p>
          <a:p>
            <a:endParaRPr lang="en-US" dirty="0"/>
          </a:p>
        </p:txBody>
      </p:sp>
      <p:sp>
        <p:nvSpPr>
          <p:cNvPr id="5" name="Content Placeholder 4">
            <a:extLst>
              <a:ext uri="{FF2B5EF4-FFF2-40B4-BE49-F238E27FC236}">
                <a16:creationId xmlns:a16="http://schemas.microsoft.com/office/drawing/2014/main" id="{6DEB0A87-C64E-3703-8563-C608597C2CF6}"/>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4926357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What is the “Lead Generator Loophole”</a:t>
            </a:r>
          </a:p>
        </p:txBody>
      </p:sp>
      <p:sp>
        <p:nvSpPr>
          <p:cNvPr id="3" name="Content Placeholder 2"/>
          <p:cNvSpPr>
            <a:spLocks noGrp="1"/>
          </p:cNvSpPr>
          <p:nvPr>
            <p:ph sz="half" idx="1"/>
          </p:nvPr>
        </p:nvSpPr>
        <p:spPr>
          <a:xfrm>
            <a:off x="773027" y="1461137"/>
            <a:ext cx="10230945" cy="4603997"/>
          </a:xfrm>
        </p:spPr>
        <p:txBody>
          <a:bodyPr>
            <a:normAutofit/>
          </a:bodyPr>
          <a:lstStyle/>
          <a:p>
            <a:r>
              <a:rPr lang="en-US" u="sng" dirty="0"/>
              <a:t>Lead Generator Website</a:t>
            </a:r>
            <a:r>
              <a:rPr lang="en-US" dirty="0"/>
              <a:t>: </a:t>
            </a:r>
            <a:endParaRPr lang="en-US" u="sng" dirty="0"/>
          </a:p>
          <a:p>
            <a:pPr lvl="1"/>
            <a:r>
              <a:rPr lang="en-US" dirty="0"/>
              <a:t>Operates website where consumers consent to receive calls and emails about job opportunities – e.g., www.findmydreamjob.com</a:t>
            </a:r>
          </a:p>
          <a:p>
            <a:pPr lvl="1"/>
            <a:r>
              <a:rPr lang="en-US" dirty="0"/>
              <a:t>Consumers consent to be contacted by “Marketing Affiliates”</a:t>
            </a:r>
          </a:p>
          <a:p>
            <a:pPr lvl="1"/>
            <a:r>
              <a:rPr lang="en-US" dirty="0"/>
              <a:t>Marketing Affiliates are listed on separate page via hyperlink</a:t>
            </a:r>
          </a:p>
          <a:p>
            <a:r>
              <a:rPr lang="en-US" u="sng" dirty="0"/>
              <a:t>Consent Transfer</a:t>
            </a:r>
            <a:r>
              <a:rPr lang="en-US" dirty="0"/>
              <a:t>: </a:t>
            </a:r>
          </a:p>
          <a:p>
            <a:pPr lvl="1"/>
            <a:r>
              <a:rPr lang="en-US" dirty="0"/>
              <a:t>Lead generator “transfers” consent to Marketing Affiliates, often through or one more intermediaries </a:t>
            </a:r>
          </a:p>
          <a:p>
            <a:r>
              <a:rPr lang="en-US" u="sng" dirty="0"/>
              <a:t>Calls</a:t>
            </a:r>
            <a:r>
              <a:rPr lang="en-US" dirty="0"/>
              <a:t>: Dozens of Marketing Affiliates contact individual about interest in educational programs, resulting in hundreds of calls about topic individual did not agree to be contacted about </a:t>
            </a:r>
          </a:p>
          <a:p>
            <a:endParaRPr lang="en-US" dirty="0"/>
          </a:p>
        </p:txBody>
      </p:sp>
      <p:sp>
        <p:nvSpPr>
          <p:cNvPr id="5" name="Content Placeholder 4">
            <a:extLst>
              <a:ext uri="{FF2B5EF4-FFF2-40B4-BE49-F238E27FC236}">
                <a16:creationId xmlns:a16="http://schemas.microsoft.com/office/drawing/2014/main" id="{6DEB0A87-C64E-3703-8563-C608597C2CF6}"/>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2121003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Closing the Loophole</a:t>
            </a:r>
          </a:p>
        </p:txBody>
      </p:sp>
      <p:sp>
        <p:nvSpPr>
          <p:cNvPr id="3" name="Content Placeholder 2"/>
          <p:cNvSpPr>
            <a:spLocks noGrp="1"/>
          </p:cNvSpPr>
          <p:nvPr>
            <p:ph sz="half" idx="1"/>
          </p:nvPr>
        </p:nvSpPr>
        <p:spPr>
          <a:xfrm>
            <a:off x="773027" y="1798655"/>
            <a:ext cx="10230945" cy="4266479"/>
          </a:xfrm>
        </p:spPr>
        <p:txBody>
          <a:bodyPr>
            <a:normAutofit/>
          </a:bodyPr>
          <a:lstStyle/>
          <a:p>
            <a:r>
              <a:rPr lang="en-US" u="sng" dirty="0"/>
              <a:t>FCC</a:t>
            </a:r>
            <a:r>
              <a:rPr lang="en-US" dirty="0"/>
              <a:t>: “With this requirement we make it clear that sharing lead information with a daisy-chain of ‘partners’ is not permitted”</a:t>
            </a:r>
          </a:p>
          <a:p>
            <a:pPr lvl="1"/>
            <a:r>
              <a:rPr lang="en-US" dirty="0"/>
              <a:t>“If the comparison-shopping website seeks to obtain prior express written consent from multiple sellers, the webpage must obtain prior express written consent separately for each seller”</a:t>
            </a:r>
          </a:p>
          <a:p>
            <a:endParaRPr lang="en-US" dirty="0"/>
          </a:p>
        </p:txBody>
      </p:sp>
      <p:sp>
        <p:nvSpPr>
          <p:cNvPr id="5" name="Content Placeholder 4">
            <a:extLst>
              <a:ext uri="{FF2B5EF4-FFF2-40B4-BE49-F238E27FC236}">
                <a16:creationId xmlns:a16="http://schemas.microsoft.com/office/drawing/2014/main" id="{6DEB0A87-C64E-3703-8563-C608597C2CF6}"/>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37728189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Closing the Loophole</a:t>
            </a:r>
          </a:p>
        </p:txBody>
      </p:sp>
      <p:sp>
        <p:nvSpPr>
          <p:cNvPr id="3" name="Content Placeholder 2"/>
          <p:cNvSpPr>
            <a:spLocks noGrp="1"/>
          </p:cNvSpPr>
          <p:nvPr>
            <p:ph sz="half" idx="1"/>
          </p:nvPr>
        </p:nvSpPr>
        <p:spPr>
          <a:xfrm>
            <a:off x="773027" y="1461137"/>
            <a:ext cx="10230945" cy="4603997"/>
          </a:xfrm>
        </p:spPr>
        <p:txBody>
          <a:bodyPr>
            <a:normAutofit/>
          </a:bodyPr>
          <a:lstStyle/>
          <a:p>
            <a:r>
              <a:rPr lang="en-US" u="sng" dirty="0"/>
              <a:t>Example of what is prohibited under new rule</a:t>
            </a:r>
            <a:r>
              <a:rPr lang="en-US" dirty="0"/>
              <a:t>:</a:t>
            </a:r>
          </a:p>
          <a:p>
            <a:pPr lvl="1"/>
            <a:r>
              <a:rPr lang="en-US" dirty="0"/>
              <a:t>I agree to be contacted by </a:t>
            </a:r>
            <a:r>
              <a:rPr lang="en-US" u="sng" dirty="0">
                <a:solidFill>
                  <a:srgbClr val="7030A0"/>
                </a:solidFill>
              </a:rPr>
              <a:t>Marketing Partners </a:t>
            </a:r>
          </a:p>
          <a:p>
            <a:pPr lvl="1"/>
            <a:r>
              <a:rPr lang="en-US" dirty="0"/>
              <a:t>Cannot hyperlink to separate page listing the Marketing Partners </a:t>
            </a:r>
          </a:p>
          <a:p>
            <a:r>
              <a:rPr lang="en-US" u="sng" dirty="0"/>
              <a:t>Example of what is allowed under new rule</a:t>
            </a:r>
            <a:r>
              <a:rPr lang="en-US" dirty="0"/>
              <a:t>: </a:t>
            </a:r>
          </a:p>
          <a:p>
            <a:pPr lvl="1"/>
            <a:r>
              <a:rPr lang="en-US" dirty="0"/>
              <a:t>I agree to be contacted by each of the individual entities: </a:t>
            </a:r>
          </a:p>
          <a:p>
            <a:pPr lvl="2"/>
            <a:r>
              <a:rPr lang="en-US" sz="2400" dirty="0"/>
              <a:t>Thompson Coburn Institute </a:t>
            </a:r>
          </a:p>
          <a:p>
            <a:pPr lvl="2"/>
            <a:r>
              <a:rPr lang="en-US" sz="2400" dirty="0" err="1"/>
              <a:t>CSPEN</a:t>
            </a:r>
            <a:r>
              <a:rPr lang="en-US" sz="2400" dirty="0"/>
              <a:t> Cosmetology School </a:t>
            </a:r>
          </a:p>
          <a:p>
            <a:pPr lvl="2"/>
            <a:r>
              <a:rPr lang="en-US" sz="2400" dirty="0"/>
              <a:t>Phoenix Art Academy</a:t>
            </a:r>
          </a:p>
          <a:p>
            <a:endParaRPr lang="en-US" dirty="0"/>
          </a:p>
        </p:txBody>
      </p:sp>
      <p:sp>
        <p:nvSpPr>
          <p:cNvPr id="5" name="Content Placeholder 4">
            <a:extLst>
              <a:ext uri="{FF2B5EF4-FFF2-40B4-BE49-F238E27FC236}">
                <a16:creationId xmlns:a16="http://schemas.microsoft.com/office/drawing/2014/main" id="{6DEB0A87-C64E-3703-8563-C608597C2CF6}"/>
              </a:ext>
            </a:extLst>
          </p:cNvPr>
          <p:cNvSpPr>
            <a:spLocks noGrp="1"/>
          </p:cNvSpPr>
          <p:nvPr>
            <p:ph sz="half" idx="10"/>
          </p:nvPr>
        </p:nvSpPr>
        <p:spPr/>
        <p:txBody>
          <a:bodyPr/>
          <a:lstStyle/>
          <a:p>
            <a:endParaRPr lang="en-US"/>
          </a:p>
        </p:txBody>
      </p:sp>
      <p:sp>
        <p:nvSpPr>
          <p:cNvPr id="4" name="Rectangle: Rounded Corners 3">
            <a:extLst>
              <a:ext uri="{FF2B5EF4-FFF2-40B4-BE49-F238E27FC236}">
                <a16:creationId xmlns:a16="http://schemas.microsoft.com/office/drawing/2014/main" id="{C6CB6E60-88FA-C5DA-2575-86FEAF81EF03}"/>
              </a:ext>
            </a:extLst>
          </p:cNvPr>
          <p:cNvSpPr/>
          <p:nvPr/>
        </p:nvSpPr>
        <p:spPr>
          <a:xfrm>
            <a:off x="8010088" y="2032519"/>
            <a:ext cx="352338" cy="1908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41DB886-CA05-4B31-542D-3685978C50A8}"/>
              </a:ext>
            </a:extLst>
          </p:cNvPr>
          <p:cNvSpPr/>
          <p:nvPr/>
        </p:nvSpPr>
        <p:spPr>
          <a:xfrm>
            <a:off x="6327729" y="3700484"/>
            <a:ext cx="352338" cy="1908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8A34DEC4-6995-0268-4CC9-5CF80E177FD7}"/>
              </a:ext>
            </a:extLst>
          </p:cNvPr>
          <p:cNvSpPr/>
          <p:nvPr/>
        </p:nvSpPr>
        <p:spPr>
          <a:xfrm>
            <a:off x="6327729" y="4105429"/>
            <a:ext cx="352338" cy="1908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6E6D7D4-8F06-5DB0-6CFA-4CE10A6CBA06}"/>
              </a:ext>
            </a:extLst>
          </p:cNvPr>
          <p:cNvSpPr/>
          <p:nvPr/>
        </p:nvSpPr>
        <p:spPr>
          <a:xfrm>
            <a:off x="6327729" y="4489486"/>
            <a:ext cx="352338" cy="1908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97971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“Logically and Topically” Related </a:t>
            </a:r>
          </a:p>
        </p:txBody>
      </p:sp>
      <p:sp>
        <p:nvSpPr>
          <p:cNvPr id="3" name="Content Placeholder 2"/>
          <p:cNvSpPr>
            <a:spLocks noGrp="1"/>
          </p:cNvSpPr>
          <p:nvPr>
            <p:ph sz="half" idx="1"/>
          </p:nvPr>
        </p:nvSpPr>
        <p:spPr>
          <a:xfrm>
            <a:off x="773027" y="1461137"/>
            <a:ext cx="10230945" cy="4603997"/>
          </a:xfrm>
        </p:spPr>
        <p:txBody>
          <a:bodyPr>
            <a:normAutofit/>
          </a:bodyPr>
          <a:lstStyle/>
          <a:p>
            <a:r>
              <a:rPr lang="en-US" u="sng" dirty="0"/>
              <a:t>FCC</a:t>
            </a:r>
            <a:r>
              <a:rPr lang="en-US" dirty="0"/>
              <a:t>: “The content of the ensuing </a:t>
            </a:r>
            <a:r>
              <a:rPr lang="en-US" dirty="0" err="1"/>
              <a:t>robotexts</a:t>
            </a:r>
            <a:r>
              <a:rPr lang="en-US" dirty="0"/>
              <a:t> and robocalls must be </a:t>
            </a:r>
            <a:r>
              <a:rPr lang="en-US" b="1" dirty="0"/>
              <a:t>logically and topically </a:t>
            </a:r>
            <a:r>
              <a:rPr lang="en-US" dirty="0"/>
              <a:t>associated with the website where the consumer gave consent”</a:t>
            </a:r>
          </a:p>
          <a:p>
            <a:r>
              <a:rPr lang="en-US" u="sng" dirty="0"/>
              <a:t>Example</a:t>
            </a:r>
            <a:r>
              <a:rPr lang="en-US" dirty="0"/>
              <a:t>: Schools cannot rely on consent obtained via lead generator’s website that provides consumers with information about potential employment opportunities  </a:t>
            </a:r>
          </a:p>
          <a:p>
            <a:r>
              <a:rPr lang="en-US" dirty="0"/>
              <a:t>Institutions can obtain valid consent via lead generator website providing information about educational programs </a:t>
            </a:r>
          </a:p>
          <a:p>
            <a:endParaRPr lang="en-US" dirty="0"/>
          </a:p>
        </p:txBody>
      </p:sp>
      <p:sp>
        <p:nvSpPr>
          <p:cNvPr id="5" name="Content Placeholder 4">
            <a:extLst>
              <a:ext uri="{FF2B5EF4-FFF2-40B4-BE49-F238E27FC236}">
                <a16:creationId xmlns:a16="http://schemas.microsoft.com/office/drawing/2014/main" id="{6DEB0A87-C64E-3703-8563-C608597C2CF6}"/>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2034807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Vicarious Liability for Invalid Consent</a:t>
            </a:r>
          </a:p>
        </p:txBody>
      </p:sp>
      <p:sp>
        <p:nvSpPr>
          <p:cNvPr id="3" name="Content Placeholder 2"/>
          <p:cNvSpPr>
            <a:spLocks noGrp="1"/>
          </p:cNvSpPr>
          <p:nvPr>
            <p:ph sz="half" idx="1"/>
          </p:nvPr>
        </p:nvSpPr>
        <p:spPr>
          <a:xfrm>
            <a:off x="773027" y="1461137"/>
            <a:ext cx="10230945" cy="4603997"/>
          </a:xfrm>
        </p:spPr>
        <p:txBody>
          <a:bodyPr>
            <a:normAutofit fontScale="92500"/>
          </a:bodyPr>
          <a:lstStyle/>
          <a:p>
            <a:r>
              <a:rPr lang="en-US" dirty="0"/>
              <a:t>Courts routinely hold sellers and telemarketers liable for calls/texts if consent obtained through lead generator is invalid  </a:t>
            </a:r>
          </a:p>
          <a:p>
            <a:r>
              <a:rPr lang="en-US" dirty="0"/>
              <a:t>Theories of vicarious liability:</a:t>
            </a:r>
          </a:p>
          <a:p>
            <a:pPr lvl="1"/>
            <a:r>
              <a:rPr lang="en-US" dirty="0"/>
              <a:t>Express agency relationship</a:t>
            </a:r>
          </a:p>
          <a:p>
            <a:pPr lvl="1"/>
            <a:r>
              <a:rPr lang="en-US" dirty="0"/>
              <a:t>Apparent authority</a:t>
            </a:r>
          </a:p>
          <a:p>
            <a:pPr lvl="1"/>
            <a:r>
              <a:rPr lang="en-US" dirty="0"/>
              <a:t>Ratification </a:t>
            </a:r>
          </a:p>
          <a:p>
            <a:r>
              <a:rPr lang="en-US" dirty="0"/>
              <a:t>“A subagency theory has been recognized as a valid basis for imposing vicarious liability in TCPA litigation.” </a:t>
            </a:r>
            <a:r>
              <a:rPr lang="en-US" i="1" dirty="0" err="1"/>
              <a:t>Hossfield</a:t>
            </a:r>
            <a:r>
              <a:rPr lang="en-US" i="1" dirty="0"/>
              <a:t> v. Allstate</a:t>
            </a:r>
            <a:r>
              <a:rPr lang="en-US" dirty="0"/>
              <a:t>, 2024 WL 1328651 (N.D. Ill. March 28, 2024) </a:t>
            </a:r>
          </a:p>
          <a:p>
            <a:r>
              <a:rPr lang="en-US" u="sng" dirty="0"/>
              <a:t>Best practice</a:t>
            </a:r>
            <a:r>
              <a:rPr lang="en-US" dirty="0"/>
              <a:t>: Have contracts clearly defining relationship and respective obligations with telemarketers and any lead generators </a:t>
            </a:r>
          </a:p>
        </p:txBody>
      </p:sp>
      <p:sp>
        <p:nvSpPr>
          <p:cNvPr id="5" name="Content Placeholder 4">
            <a:extLst>
              <a:ext uri="{FF2B5EF4-FFF2-40B4-BE49-F238E27FC236}">
                <a16:creationId xmlns:a16="http://schemas.microsoft.com/office/drawing/2014/main" id="{6DEB0A87-C64E-3703-8563-C608597C2CF6}"/>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358557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p:txBody>
          <a:bodyPr/>
          <a:lstStyle/>
          <a:p>
            <a:r>
              <a:rPr lang="en-US" dirty="0"/>
              <a:t>Presenter Profile</a:t>
            </a:r>
          </a:p>
        </p:txBody>
      </p:sp>
      <p:sp>
        <p:nvSpPr>
          <p:cNvPr id="8" name="Content Placeholder 7"/>
          <p:cNvSpPr>
            <a:spLocks noGrp="1"/>
          </p:cNvSpPr>
          <p:nvPr>
            <p:ph sz="half" idx="1"/>
          </p:nvPr>
        </p:nvSpPr>
        <p:spPr>
          <a:xfrm>
            <a:off x="773027" y="1461137"/>
            <a:ext cx="5662497" cy="4603997"/>
          </a:xfrm>
        </p:spPr>
        <p:txBody>
          <a:bodyPr>
            <a:normAutofit fontScale="92500"/>
          </a:bodyPr>
          <a:lstStyle/>
          <a:p>
            <a:r>
              <a:rPr lang="en-US" dirty="0"/>
              <a:t>Practice and Experience</a:t>
            </a:r>
          </a:p>
          <a:p>
            <a:pPr lvl="1"/>
            <a:r>
              <a:rPr lang="en-US" dirty="0"/>
              <a:t>Assists institutions of higher education in a wide array of regulatory, accreditation, and operational issues</a:t>
            </a:r>
          </a:p>
          <a:p>
            <a:pPr lvl="1"/>
            <a:r>
              <a:rPr lang="en-US" dirty="0"/>
              <a:t>Has substantive experience representing public, private non-profit, and proprietary institutions of higher education, investors, and accrediting agencies.</a:t>
            </a:r>
          </a:p>
          <a:p>
            <a:r>
              <a:rPr lang="en-US" dirty="0"/>
              <a:t>Contact Information</a:t>
            </a:r>
          </a:p>
          <a:p>
            <a:pPr lvl="1"/>
            <a:r>
              <a:rPr lang="en-US" dirty="0"/>
              <a:t>rswartzwelder@thompsoncoburn.com</a:t>
            </a:r>
          </a:p>
          <a:p>
            <a:pPr lvl="1"/>
            <a:r>
              <a:rPr lang="en-US" dirty="0"/>
              <a:t>(202) 585-6918</a:t>
            </a:r>
          </a:p>
          <a:p>
            <a:endParaRPr lang="en-US" dirty="0"/>
          </a:p>
        </p:txBody>
      </p:sp>
      <p:sp>
        <p:nvSpPr>
          <p:cNvPr id="2" name="Content Placeholder 1">
            <a:extLst>
              <a:ext uri="{FF2B5EF4-FFF2-40B4-BE49-F238E27FC236}">
                <a16:creationId xmlns:a16="http://schemas.microsoft.com/office/drawing/2014/main" id="{93999EEC-5F3E-4611-FA91-2D8B81ECD7E1}"/>
              </a:ext>
            </a:extLst>
          </p:cNvPr>
          <p:cNvSpPr>
            <a:spLocks noGrp="1"/>
          </p:cNvSpPr>
          <p:nvPr>
            <p:ph sz="half" idx="10"/>
          </p:nvPr>
        </p:nvSpPr>
        <p:spPr/>
        <p:txBody>
          <a:bodyPr/>
          <a:lstStyle/>
          <a:p>
            <a:endParaRPr lang="en-US" dirty="0"/>
          </a:p>
        </p:txBody>
      </p:sp>
      <p:graphicFrame>
        <p:nvGraphicFramePr>
          <p:cNvPr id="4" name="Diagram 3"/>
          <p:cNvGraphicFramePr/>
          <p:nvPr>
            <p:extLst>
              <p:ext uri="{D42A27DB-BD31-4B8C-83A1-F6EECF244321}">
                <p14:modId xmlns:p14="http://schemas.microsoft.com/office/powerpoint/2010/main" val="4166270922"/>
              </p:ext>
            </p:extLst>
          </p:nvPr>
        </p:nvGraphicFramePr>
        <p:xfrm>
          <a:off x="6435524" y="659758"/>
          <a:ext cx="4757195" cy="52896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760121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4800" dirty="0"/>
              <a:t>FCC – New Rule on Revocation of Consent</a:t>
            </a:r>
          </a:p>
        </p:txBody>
      </p:sp>
      <p:sp>
        <p:nvSpPr>
          <p:cNvPr id="2" name="Text Placeholder 1">
            <a:extLst>
              <a:ext uri="{FF2B5EF4-FFF2-40B4-BE49-F238E27FC236}">
                <a16:creationId xmlns:a16="http://schemas.microsoft.com/office/drawing/2014/main" id="{B5CA069D-7ED3-8789-AFC5-D092112CEB4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725427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FCC New Rule – Revocation of Consent </a:t>
            </a:r>
          </a:p>
        </p:txBody>
      </p:sp>
      <p:sp>
        <p:nvSpPr>
          <p:cNvPr id="3" name="Content Placeholder 2"/>
          <p:cNvSpPr>
            <a:spLocks noGrp="1"/>
          </p:cNvSpPr>
          <p:nvPr>
            <p:ph sz="half" idx="1"/>
          </p:nvPr>
        </p:nvSpPr>
        <p:spPr>
          <a:xfrm>
            <a:off x="773027" y="1461137"/>
            <a:ext cx="10230945" cy="4603997"/>
          </a:xfrm>
        </p:spPr>
        <p:txBody>
          <a:bodyPr>
            <a:normAutofit/>
          </a:bodyPr>
          <a:lstStyle/>
          <a:p>
            <a:r>
              <a:rPr lang="en-US" dirty="0"/>
              <a:t>New FCC rule means schools cannot limit the method by which students can revoke consent to receive automated calls or texts</a:t>
            </a:r>
          </a:p>
          <a:p>
            <a:r>
              <a:rPr lang="en-US" u="sng" dirty="0"/>
              <a:t>Example</a:t>
            </a:r>
            <a:r>
              <a:rPr lang="en-US" dirty="0"/>
              <a:t>: If a caller “requires the consumer to fax his or her revocation,” it “</a:t>
            </a:r>
            <a:r>
              <a:rPr lang="en-US" b="1" dirty="0"/>
              <a:t>materially diminishes </a:t>
            </a:r>
            <a:r>
              <a:rPr lang="en-US" dirty="0"/>
              <a:t>the consumer’s ability to revoke” consent </a:t>
            </a:r>
          </a:p>
          <a:p>
            <a:r>
              <a:rPr lang="en-US" u="sng" dirty="0"/>
              <a:t>FCC</a:t>
            </a:r>
            <a:r>
              <a:rPr lang="en-US" dirty="0"/>
              <a:t>: “Allowing callers to limit revocation requests only to the specific means that they have designated potentially places a </a:t>
            </a:r>
            <a:r>
              <a:rPr lang="en-US" b="1" dirty="0"/>
              <a:t>significant obstacle </a:t>
            </a:r>
            <a:r>
              <a:rPr lang="en-US" dirty="0"/>
              <a:t>in the way of consumers who no longer wish to receive such calls by limiting the methods available to revoke consent”</a:t>
            </a:r>
          </a:p>
          <a:p>
            <a:endParaRPr lang="en-US" dirty="0"/>
          </a:p>
        </p:txBody>
      </p:sp>
      <p:sp>
        <p:nvSpPr>
          <p:cNvPr id="5" name="Content Placeholder 4">
            <a:extLst>
              <a:ext uri="{FF2B5EF4-FFF2-40B4-BE49-F238E27FC236}">
                <a16:creationId xmlns:a16="http://schemas.microsoft.com/office/drawing/2014/main" id="{6DEB0A87-C64E-3703-8563-C608597C2CF6}"/>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13298008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Revocation via “Any Reasonable Method”</a:t>
            </a:r>
          </a:p>
        </p:txBody>
      </p:sp>
      <p:sp>
        <p:nvSpPr>
          <p:cNvPr id="3" name="Content Placeholder 2"/>
          <p:cNvSpPr>
            <a:spLocks noGrp="1"/>
          </p:cNvSpPr>
          <p:nvPr>
            <p:ph sz="half" idx="1"/>
          </p:nvPr>
        </p:nvSpPr>
        <p:spPr>
          <a:xfrm>
            <a:off x="773027" y="1461137"/>
            <a:ext cx="10230945" cy="4603997"/>
          </a:xfrm>
        </p:spPr>
        <p:txBody>
          <a:bodyPr>
            <a:normAutofit fontScale="40000" lnSpcReduction="20000"/>
          </a:bodyPr>
          <a:lstStyle/>
          <a:p>
            <a:pPr>
              <a:lnSpc>
                <a:spcPct val="120000"/>
              </a:lnSpc>
            </a:pPr>
            <a:r>
              <a:rPr lang="en-US" sz="6300" dirty="0"/>
              <a:t>Consumer can revoke consent via “any reasonable method” that “clearly expresses a desire to not receive further calls or texts”</a:t>
            </a:r>
          </a:p>
          <a:p>
            <a:pPr>
              <a:lnSpc>
                <a:spcPct val="120000"/>
              </a:lnSpc>
            </a:pPr>
            <a:r>
              <a:rPr lang="en-US" sz="6300" dirty="0"/>
              <a:t>Certain methods are “per se” reasonable:</a:t>
            </a:r>
          </a:p>
          <a:p>
            <a:pPr lvl="1">
              <a:lnSpc>
                <a:spcPct val="120000"/>
              </a:lnSpc>
            </a:pPr>
            <a:r>
              <a:rPr lang="en-US" sz="5300" dirty="0"/>
              <a:t>Phone call with live operator </a:t>
            </a:r>
          </a:p>
          <a:p>
            <a:pPr lvl="1">
              <a:lnSpc>
                <a:spcPct val="120000"/>
              </a:lnSpc>
            </a:pPr>
            <a:r>
              <a:rPr lang="en-US" sz="5300" dirty="0"/>
              <a:t>Automated, interactive voice or key press-activated opt-out</a:t>
            </a:r>
          </a:p>
          <a:p>
            <a:pPr lvl="1">
              <a:lnSpc>
                <a:spcPct val="120000"/>
              </a:lnSpc>
            </a:pPr>
            <a:r>
              <a:rPr lang="en-US" sz="5300" dirty="0"/>
              <a:t>Website</a:t>
            </a:r>
          </a:p>
          <a:p>
            <a:pPr lvl="1">
              <a:lnSpc>
                <a:spcPct val="120000"/>
              </a:lnSpc>
            </a:pPr>
            <a:r>
              <a:rPr lang="en-US" sz="5300" dirty="0"/>
              <a:t>Text message – Automatic revocation when certain words texted: </a:t>
            </a:r>
          </a:p>
          <a:p>
            <a:pPr lvl="2">
              <a:lnSpc>
                <a:spcPct val="120000"/>
              </a:lnSpc>
            </a:pPr>
            <a:r>
              <a:rPr lang="en-US" sz="5300" dirty="0"/>
              <a:t>STOP, END, QUIT, REVOKE, OPT-OUT, CANCEL, UNSUBSCRIBE</a:t>
            </a:r>
          </a:p>
          <a:p>
            <a:pPr>
              <a:lnSpc>
                <a:spcPct val="120000"/>
              </a:lnSpc>
            </a:pPr>
            <a:r>
              <a:rPr lang="en-US" sz="6300" dirty="0"/>
              <a:t>“Callers may not infringe on [revocation] right by designating an exclusive means to revoke consent that precludes the use of any other reasonable method”</a:t>
            </a:r>
          </a:p>
          <a:p>
            <a:endParaRPr lang="en-US" dirty="0"/>
          </a:p>
        </p:txBody>
      </p:sp>
      <p:sp>
        <p:nvSpPr>
          <p:cNvPr id="5" name="Content Placeholder 4">
            <a:extLst>
              <a:ext uri="{FF2B5EF4-FFF2-40B4-BE49-F238E27FC236}">
                <a16:creationId xmlns:a16="http://schemas.microsoft.com/office/drawing/2014/main" id="{6DEB0A87-C64E-3703-8563-C608597C2CF6}"/>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6820049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Timing to Honor Revocation Request</a:t>
            </a:r>
          </a:p>
        </p:txBody>
      </p:sp>
      <p:sp>
        <p:nvSpPr>
          <p:cNvPr id="3" name="Content Placeholder 2"/>
          <p:cNvSpPr>
            <a:spLocks noGrp="1"/>
          </p:cNvSpPr>
          <p:nvPr>
            <p:ph sz="half" idx="1"/>
          </p:nvPr>
        </p:nvSpPr>
        <p:spPr>
          <a:xfrm>
            <a:off x="773027" y="1461137"/>
            <a:ext cx="10230945" cy="4603997"/>
          </a:xfrm>
        </p:spPr>
        <p:txBody>
          <a:bodyPr>
            <a:normAutofit/>
          </a:bodyPr>
          <a:lstStyle/>
          <a:p>
            <a:r>
              <a:rPr lang="en-US" dirty="0"/>
              <a:t>Current rule requires callers honor revocation request within 30 days</a:t>
            </a:r>
          </a:p>
          <a:p>
            <a:pPr lvl="1"/>
            <a:r>
              <a:rPr lang="en-US" dirty="0"/>
              <a:t>Must place them on internal do-not-call list </a:t>
            </a:r>
          </a:p>
          <a:p>
            <a:pPr lvl="1"/>
            <a:r>
              <a:rPr lang="en-US" dirty="0"/>
              <a:t>Cannot contact them for 5 years from date of request  </a:t>
            </a:r>
          </a:p>
          <a:p>
            <a:r>
              <a:rPr lang="en-US" dirty="0"/>
              <a:t>New rule requires honoring request within 10 business days </a:t>
            </a:r>
          </a:p>
          <a:p>
            <a:pPr lvl="1"/>
            <a:r>
              <a:rPr lang="en-US" dirty="0"/>
              <a:t>Same 5-year do-not-call period applies </a:t>
            </a:r>
          </a:p>
          <a:p>
            <a:r>
              <a:rPr lang="en-US" u="sng" dirty="0"/>
              <a:t>Best practice</a:t>
            </a:r>
            <a:r>
              <a:rPr lang="en-US" dirty="0"/>
              <a:t>: FCC says stop contacting them “as soon as practicable”</a:t>
            </a:r>
          </a:p>
          <a:p>
            <a:endParaRPr lang="en-US" dirty="0"/>
          </a:p>
        </p:txBody>
      </p:sp>
      <p:sp>
        <p:nvSpPr>
          <p:cNvPr id="5" name="Content Placeholder 4">
            <a:extLst>
              <a:ext uri="{FF2B5EF4-FFF2-40B4-BE49-F238E27FC236}">
                <a16:creationId xmlns:a16="http://schemas.microsoft.com/office/drawing/2014/main" id="{6DEB0A87-C64E-3703-8563-C608597C2CF6}"/>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31846902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Scope of Revocation Request</a:t>
            </a:r>
          </a:p>
        </p:txBody>
      </p:sp>
      <p:graphicFrame>
        <p:nvGraphicFramePr>
          <p:cNvPr id="7" name="Content Placeholder 2">
            <a:extLst>
              <a:ext uri="{FF2B5EF4-FFF2-40B4-BE49-F238E27FC236}">
                <a16:creationId xmlns:a16="http://schemas.microsoft.com/office/drawing/2014/main" id="{BE1F29F9-79B0-A2A2-1924-6A2B199E06BF}"/>
              </a:ext>
            </a:extLst>
          </p:cNvPr>
          <p:cNvGraphicFramePr>
            <a:graphicFrameLocks noGrp="1"/>
          </p:cNvGraphicFramePr>
          <p:nvPr>
            <p:ph sz="half" idx="1"/>
          </p:nvPr>
        </p:nvGraphicFramePr>
        <p:xfrm>
          <a:off x="773027" y="1461137"/>
          <a:ext cx="10230945" cy="4603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4">
            <a:extLst>
              <a:ext uri="{FF2B5EF4-FFF2-40B4-BE49-F238E27FC236}">
                <a16:creationId xmlns:a16="http://schemas.microsoft.com/office/drawing/2014/main" id="{6DEB0A87-C64E-3703-8563-C608597C2CF6}"/>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33047606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Scope of Revocation Request - Example 1</a:t>
            </a:r>
          </a:p>
        </p:txBody>
      </p:sp>
      <p:sp>
        <p:nvSpPr>
          <p:cNvPr id="3" name="Content Placeholder 2"/>
          <p:cNvSpPr>
            <a:spLocks noGrp="1"/>
          </p:cNvSpPr>
          <p:nvPr>
            <p:ph sz="half" idx="1"/>
          </p:nvPr>
        </p:nvSpPr>
        <p:spPr>
          <a:xfrm>
            <a:off x="773027" y="1461137"/>
            <a:ext cx="10230945" cy="4603997"/>
          </a:xfrm>
        </p:spPr>
        <p:txBody>
          <a:bodyPr>
            <a:normAutofit/>
          </a:bodyPr>
          <a:lstStyle/>
          <a:p>
            <a:r>
              <a:rPr lang="en-US" dirty="0"/>
              <a:t>School obtains prospective or current student’s consent to send marketing calls and texts</a:t>
            </a:r>
          </a:p>
          <a:p>
            <a:r>
              <a:rPr lang="en-US" dirty="0"/>
              <a:t>School sends marketing </a:t>
            </a:r>
            <a:r>
              <a:rPr lang="en-US" b="1" dirty="0"/>
              <a:t>text</a:t>
            </a:r>
            <a:r>
              <a:rPr lang="en-US" dirty="0"/>
              <a:t>  </a:t>
            </a:r>
          </a:p>
          <a:p>
            <a:r>
              <a:rPr lang="en-US" dirty="0"/>
              <a:t>Student replies “STOP” </a:t>
            </a:r>
          </a:p>
          <a:p>
            <a:r>
              <a:rPr lang="en-US" dirty="0"/>
              <a:t>Can school continue to </a:t>
            </a:r>
            <a:r>
              <a:rPr lang="en-US" b="1" dirty="0"/>
              <a:t>call</a:t>
            </a:r>
            <a:r>
              <a:rPr lang="en-US" dirty="0"/>
              <a:t> the student for marketing purposes?</a:t>
            </a:r>
          </a:p>
          <a:p>
            <a:pPr lvl="1"/>
            <a:r>
              <a:rPr lang="en-US" dirty="0"/>
              <a:t>No! </a:t>
            </a:r>
          </a:p>
          <a:p>
            <a:pPr lvl="1"/>
            <a:r>
              <a:rPr lang="en-US" u="sng" dirty="0"/>
              <a:t>FCC</a:t>
            </a:r>
            <a:r>
              <a:rPr lang="en-US" dirty="0"/>
              <a:t>: “When consent is revoked in any reasonable manner, that revocation extends to </a:t>
            </a:r>
            <a:r>
              <a:rPr lang="en-US" b="1" dirty="0"/>
              <a:t>both</a:t>
            </a:r>
            <a:r>
              <a:rPr lang="en-US" dirty="0"/>
              <a:t> robocalls and </a:t>
            </a:r>
            <a:r>
              <a:rPr lang="en-US" dirty="0" err="1"/>
              <a:t>robotexts</a:t>
            </a:r>
            <a:r>
              <a:rPr lang="en-US" dirty="0"/>
              <a:t> </a:t>
            </a:r>
            <a:r>
              <a:rPr lang="en-US" b="1" dirty="0"/>
              <a:t>regardless of the medium used to communicate the revocation of consent</a:t>
            </a:r>
            <a:r>
              <a:rPr lang="en-US" dirty="0"/>
              <a:t>”</a:t>
            </a:r>
          </a:p>
          <a:p>
            <a:endParaRPr lang="en-US" dirty="0"/>
          </a:p>
        </p:txBody>
      </p:sp>
      <p:sp>
        <p:nvSpPr>
          <p:cNvPr id="5" name="Content Placeholder 4">
            <a:extLst>
              <a:ext uri="{FF2B5EF4-FFF2-40B4-BE49-F238E27FC236}">
                <a16:creationId xmlns:a16="http://schemas.microsoft.com/office/drawing/2014/main" id="{6DEB0A87-C64E-3703-8563-C608597C2CF6}"/>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36982982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Scope of Revocation Request - Example 2</a:t>
            </a:r>
          </a:p>
        </p:txBody>
      </p:sp>
      <p:sp>
        <p:nvSpPr>
          <p:cNvPr id="3" name="Content Placeholder 2"/>
          <p:cNvSpPr>
            <a:spLocks noGrp="1"/>
          </p:cNvSpPr>
          <p:nvPr>
            <p:ph sz="half" idx="1"/>
          </p:nvPr>
        </p:nvSpPr>
        <p:spPr>
          <a:xfrm>
            <a:off x="773027" y="1461137"/>
            <a:ext cx="10230945" cy="4603997"/>
          </a:xfrm>
        </p:spPr>
        <p:txBody>
          <a:bodyPr>
            <a:normAutofit lnSpcReduction="10000"/>
          </a:bodyPr>
          <a:lstStyle/>
          <a:p>
            <a:r>
              <a:rPr lang="en-US" dirty="0"/>
              <a:t>School obtains consent to place marketing and informational calls/texts</a:t>
            </a:r>
          </a:p>
          <a:p>
            <a:r>
              <a:rPr lang="en-US" dirty="0"/>
              <a:t>School places </a:t>
            </a:r>
            <a:r>
              <a:rPr lang="en-US" b="1" dirty="0"/>
              <a:t>marketing call/text</a:t>
            </a:r>
            <a:r>
              <a:rPr lang="en-US" dirty="0"/>
              <a:t> to current student</a:t>
            </a:r>
          </a:p>
          <a:p>
            <a:r>
              <a:rPr lang="en-US" dirty="0"/>
              <a:t>Student revokes consent to marketing call/text</a:t>
            </a:r>
          </a:p>
          <a:p>
            <a:r>
              <a:rPr lang="en-US" dirty="0"/>
              <a:t>Can school still place </a:t>
            </a:r>
            <a:r>
              <a:rPr lang="en-US" b="1" dirty="0"/>
              <a:t>informational</a:t>
            </a:r>
            <a:r>
              <a:rPr lang="en-US" dirty="0"/>
              <a:t> calls/texts?</a:t>
            </a:r>
          </a:p>
          <a:p>
            <a:pPr lvl="1"/>
            <a:r>
              <a:rPr lang="en-US" dirty="0"/>
              <a:t>Yes</a:t>
            </a:r>
          </a:p>
          <a:p>
            <a:pPr lvl="1"/>
            <a:r>
              <a:rPr lang="en-US" u="sng" dirty="0"/>
              <a:t>FCC</a:t>
            </a:r>
            <a:r>
              <a:rPr lang="en-US" dirty="0"/>
              <a:t>: “The rule that we codify here that requires callers to honor a revocation consent request made by any reasonable means applies only to robocalls and </a:t>
            </a:r>
            <a:r>
              <a:rPr lang="en-US" dirty="0" err="1"/>
              <a:t>robotexts</a:t>
            </a:r>
            <a:r>
              <a:rPr lang="en-US" dirty="0"/>
              <a:t> that the called party has received”</a:t>
            </a:r>
          </a:p>
          <a:p>
            <a:pPr lvl="1"/>
            <a:r>
              <a:rPr lang="en-US" u="sng" dirty="0"/>
              <a:t>FCC</a:t>
            </a:r>
            <a:r>
              <a:rPr lang="en-US" dirty="0"/>
              <a:t>: “When a consumer revokes consent with regard to telemarketing robocalls or </a:t>
            </a:r>
            <a:r>
              <a:rPr lang="en-US" dirty="0" err="1"/>
              <a:t>robotexts</a:t>
            </a:r>
            <a:r>
              <a:rPr lang="en-US" dirty="0"/>
              <a:t>, the caller can continue to ... [place] an informational call” or text</a:t>
            </a:r>
          </a:p>
          <a:p>
            <a:endParaRPr lang="en-US" sz="2400" dirty="0"/>
          </a:p>
          <a:p>
            <a:endParaRPr lang="en-US" sz="2400" dirty="0"/>
          </a:p>
          <a:p>
            <a:endParaRPr lang="en-US" dirty="0"/>
          </a:p>
        </p:txBody>
      </p:sp>
      <p:sp>
        <p:nvSpPr>
          <p:cNvPr id="5" name="Content Placeholder 4">
            <a:extLst>
              <a:ext uri="{FF2B5EF4-FFF2-40B4-BE49-F238E27FC236}">
                <a16:creationId xmlns:a16="http://schemas.microsoft.com/office/drawing/2014/main" id="{6DEB0A87-C64E-3703-8563-C608597C2CF6}"/>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17818338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Scope of Revocation Request - Example 3</a:t>
            </a:r>
          </a:p>
        </p:txBody>
      </p:sp>
      <p:sp>
        <p:nvSpPr>
          <p:cNvPr id="3" name="Content Placeholder 2"/>
          <p:cNvSpPr>
            <a:spLocks noGrp="1"/>
          </p:cNvSpPr>
          <p:nvPr>
            <p:ph sz="half" idx="1"/>
          </p:nvPr>
        </p:nvSpPr>
        <p:spPr>
          <a:xfrm>
            <a:off x="773027" y="1461137"/>
            <a:ext cx="10230945" cy="4603997"/>
          </a:xfrm>
        </p:spPr>
        <p:txBody>
          <a:bodyPr>
            <a:normAutofit lnSpcReduction="10000"/>
          </a:bodyPr>
          <a:lstStyle/>
          <a:p>
            <a:r>
              <a:rPr lang="en-US" dirty="0"/>
              <a:t>School obtains consent to place marketing and informational calls/texts to student  </a:t>
            </a:r>
          </a:p>
          <a:p>
            <a:r>
              <a:rPr lang="en-US" dirty="0"/>
              <a:t>School places </a:t>
            </a:r>
            <a:r>
              <a:rPr lang="en-US" b="1" dirty="0"/>
              <a:t>informational call/text</a:t>
            </a:r>
            <a:r>
              <a:rPr lang="en-US" dirty="0"/>
              <a:t> to student </a:t>
            </a:r>
          </a:p>
          <a:p>
            <a:r>
              <a:rPr lang="en-US" dirty="0"/>
              <a:t>Student replies “STOP” and revokes consent </a:t>
            </a:r>
          </a:p>
          <a:p>
            <a:r>
              <a:rPr lang="en-US" dirty="0"/>
              <a:t>Can school still place marketing calls/texts?</a:t>
            </a:r>
          </a:p>
          <a:p>
            <a:pPr lvl="1"/>
            <a:r>
              <a:rPr lang="en-US" dirty="0"/>
              <a:t>No! </a:t>
            </a:r>
          </a:p>
          <a:p>
            <a:pPr lvl="1"/>
            <a:r>
              <a:rPr lang="en-US" u="sng" dirty="0"/>
              <a:t>FCC</a:t>
            </a:r>
            <a:r>
              <a:rPr lang="en-US" dirty="0"/>
              <a:t>: “If the revocation request is made </a:t>
            </a:r>
            <a:r>
              <a:rPr lang="en-US" b="1" dirty="0"/>
              <a:t>directly in response to a ... informational call or text </a:t>
            </a:r>
            <a:r>
              <a:rPr lang="en-US" dirty="0"/>
              <a:t>... this constitutes an opt-out request from the consumer and </a:t>
            </a:r>
            <a:r>
              <a:rPr lang="en-US" b="1" dirty="0"/>
              <a:t>all further non-emergency robocalls and </a:t>
            </a:r>
            <a:r>
              <a:rPr lang="en-US" b="1" dirty="0" err="1"/>
              <a:t>robotexts</a:t>
            </a:r>
            <a:r>
              <a:rPr lang="en-US" b="1" dirty="0"/>
              <a:t> must stop</a:t>
            </a:r>
            <a:r>
              <a:rPr lang="en-US" dirty="0"/>
              <a:t>”</a:t>
            </a:r>
          </a:p>
          <a:p>
            <a:r>
              <a:rPr lang="en-US" u="sng" dirty="0"/>
              <a:t>Note</a:t>
            </a:r>
            <a:r>
              <a:rPr lang="en-US" dirty="0"/>
              <a:t>: Even emergency calls/texts must stop upon request </a:t>
            </a:r>
          </a:p>
          <a:p>
            <a:endParaRPr lang="en-US" sz="2400" dirty="0"/>
          </a:p>
          <a:p>
            <a:endParaRPr lang="en-US" sz="2400" dirty="0"/>
          </a:p>
          <a:p>
            <a:endParaRPr lang="en-US" dirty="0"/>
          </a:p>
        </p:txBody>
      </p:sp>
      <p:sp>
        <p:nvSpPr>
          <p:cNvPr id="5" name="Content Placeholder 4">
            <a:extLst>
              <a:ext uri="{FF2B5EF4-FFF2-40B4-BE49-F238E27FC236}">
                <a16:creationId xmlns:a16="http://schemas.microsoft.com/office/drawing/2014/main" id="{6DEB0A87-C64E-3703-8563-C608597C2CF6}"/>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6833078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Scope of Revocation Request - Example 4</a:t>
            </a:r>
          </a:p>
        </p:txBody>
      </p:sp>
      <p:sp>
        <p:nvSpPr>
          <p:cNvPr id="3" name="Content Placeholder 2"/>
          <p:cNvSpPr>
            <a:spLocks noGrp="1"/>
          </p:cNvSpPr>
          <p:nvPr>
            <p:ph sz="half" idx="1"/>
          </p:nvPr>
        </p:nvSpPr>
        <p:spPr>
          <a:xfrm>
            <a:off x="773027" y="1461137"/>
            <a:ext cx="10230945" cy="4603997"/>
          </a:xfrm>
        </p:spPr>
        <p:txBody>
          <a:bodyPr>
            <a:normAutofit/>
          </a:bodyPr>
          <a:lstStyle/>
          <a:p>
            <a:r>
              <a:rPr lang="en-US" dirty="0"/>
              <a:t>School obtains consent to place marketing calls/texts </a:t>
            </a:r>
          </a:p>
          <a:p>
            <a:r>
              <a:rPr lang="en-US" dirty="0"/>
              <a:t>School sends marketing text about Campaign A</a:t>
            </a:r>
          </a:p>
          <a:p>
            <a:r>
              <a:rPr lang="en-US" dirty="0"/>
              <a:t>Student replies “STOP” to text about Campaign A </a:t>
            </a:r>
          </a:p>
          <a:p>
            <a:r>
              <a:rPr lang="en-US" dirty="0"/>
              <a:t>Can school still place marketing call/text about Campaign B?</a:t>
            </a:r>
          </a:p>
          <a:p>
            <a:pPr lvl="1"/>
            <a:r>
              <a:rPr lang="en-US" dirty="0"/>
              <a:t>Maybe  </a:t>
            </a:r>
          </a:p>
          <a:p>
            <a:pPr lvl="1"/>
            <a:r>
              <a:rPr lang="en-US" u="sng" dirty="0"/>
              <a:t>FCC</a:t>
            </a:r>
            <a:r>
              <a:rPr lang="en-US" dirty="0"/>
              <a:t>: Permits school to send a one-time confirmatory text within 5 minutes to clarify the scope of the revocation </a:t>
            </a:r>
          </a:p>
          <a:p>
            <a:pPr lvl="1"/>
            <a:r>
              <a:rPr lang="en-US" dirty="0"/>
              <a:t>Absent affirmative response, all marketing calls/texts must stop</a:t>
            </a:r>
          </a:p>
          <a:p>
            <a:endParaRPr lang="en-US" dirty="0"/>
          </a:p>
        </p:txBody>
      </p:sp>
      <p:sp>
        <p:nvSpPr>
          <p:cNvPr id="5" name="Content Placeholder 4">
            <a:extLst>
              <a:ext uri="{FF2B5EF4-FFF2-40B4-BE49-F238E27FC236}">
                <a16:creationId xmlns:a16="http://schemas.microsoft.com/office/drawing/2014/main" id="{6DEB0A87-C64E-3703-8563-C608597C2CF6}"/>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855715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Email Revocation - Example 5</a:t>
            </a:r>
          </a:p>
        </p:txBody>
      </p:sp>
      <p:sp>
        <p:nvSpPr>
          <p:cNvPr id="3" name="Content Placeholder 2"/>
          <p:cNvSpPr>
            <a:spLocks noGrp="1"/>
          </p:cNvSpPr>
          <p:nvPr>
            <p:ph sz="half" idx="1"/>
          </p:nvPr>
        </p:nvSpPr>
        <p:spPr>
          <a:xfrm>
            <a:off x="773027" y="1461137"/>
            <a:ext cx="10230945" cy="4603997"/>
          </a:xfrm>
        </p:spPr>
        <p:txBody>
          <a:bodyPr>
            <a:normAutofit/>
          </a:bodyPr>
          <a:lstStyle/>
          <a:p>
            <a:r>
              <a:rPr lang="en-US" dirty="0"/>
              <a:t>School obtains consent to place marketing calls/texts</a:t>
            </a:r>
          </a:p>
          <a:p>
            <a:r>
              <a:rPr lang="en-US" dirty="0"/>
              <a:t>Student revokes consent by sending </a:t>
            </a:r>
            <a:r>
              <a:rPr lang="en-US" b="1" dirty="0"/>
              <a:t>text</a:t>
            </a:r>
            <a:r>
              <a:rPr lang="en-US" dirty="0"/>
              <a:t> to school</a:t>
            </a:r>
          </a:p>
          <a:p>
            <a:r>
              <a:rPr lang="en-US" dirty="0"/>
              <a:t>Can school still send marketing emails to student?</a:t>
            </a:r>
          </a:p>
          <a:p>
            <a:pPr lvl="1"/>
            <a:r>
              <a:rPr lang="en-US" dirty="0"/>
              <a:t>Yes. Emails are not subject to TCPA </a:t>
            </a:r>
          </a:p>
          <a:p>
            <a:pPr lvl="1"/>
            <a:r>
              <a:rPr lang="en-US" dirty="0"/>
              <a:t>Commercial emails governed by federal CAN-SPAM Act</a:t>
            </a:r>
          </a:p>
          <a:p>
            <a:pPr lvl="1"/>
            <a:r>
              <a:rPr lang="en-US" dirty="0"/>
              <a:t>No consent required to send marketing email</a:t>
            </a:r>
          </a:p>
          <a:p>
            <a:r>
              <a:rPr lang="en-US" u="sng" dirty="0"/>
              <a:t>Exceptions</a:t>
            </a:r>
            <a:r>
              <a:rPr lang="en-US" dirty="0"/>
              <a:t>:</a:t>
            </a:r>
            <a:r>
              <a:rPr lang="en-US" sz="2400" dirty="0"/>
              <a:t> </a:t>
            </a:r>
          </a:p>
          <a:p>
            <a:pPr lvl="1"/>
            <a:r>
              <a:rPr lang="en-US" dirty="0"/>
              <a:t>If student’s call/text explicitly requests to not be contacted via email, school must stop emails</a:t>
            </a:r>
          </a:p>
          <a:p>
            <a:pPr lvl="1"/>
            <a:r>
              <a:rPr lang="en-US" dirty="0"/>
              <a:t>If student </a:t>
            </a:r>
            <a:r>
              <a:rPr lang="en-US" b="1" dirty="0"/>
              <a:t>emails</a:t>
            </a:r>
            <a:r>
              <a:rPr lang="en-US" dirty="0"/>
              <a:t> revocation request, stop emails too </a:t>
            </a:r>
          </a:p>
          <a:p>
            <a:endParaRPr lang="en-US" dirty="0"/>
          </a:p>
        </p:txBody>
      </p:sp>
      <p:sp>
        <p:nvSpPr>
          <p:cNvPr id="5" name="Content Placeholder 4">
            <a:extLst>
              <a:ext uri="{FF2B5EF4-FFF2-40B4-BE49-F238E27FC236}">
                <a16:creationId xmlns:a16="http://schemas.microsoft.com/office/drawing/2014/main" id="{6DEB0A87-C64E-3703-8563-C608597C2CF6}"/>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2220495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p:txBody>
          <a:bodyPr/>
          <a:lstStyle/>
          <a:p>
            <a:r>
              <a:rPr lang="en-US" dirty="0"/>
              <a:t>Presenter Profile</a:t>
            </a:r>
          </a:p>
        </p:txBody>
      </p:sp>
      <p:sp>
        <p:nvSpPr>
          <p:cNvPr id="8" name="Content Placeholder 7"/>
          <p:cNvSpPr>
            <a:spLocks noGrp="1"/>
          </p:cNvSpPr>
          <p:nvPr>
            <p:ph sz="half" idx="1"/>
          </p:nvPr>
        </p:nvSpPr>
        <p:spPr>
          <a:xfrm>
            <a:off x="773027" y="1461137"/>
            <a:ext cx="5662497" cy="4603997"/>
          </a:xfrm>
        </p:spPr>
        <p:txBody>
          <a:bodyPr>
            <a:normAutofit lnSpcReduction="10000"/>
          </a:bodyPr>
          <a:lstStyle/>
          <a:p>
            <a:r>
              <a:rPr lang="en-US" dirty="0"/>
              <a:t>Practice and Experience</a:t>
            </a:r>
          </a:p>
          <a:p>
            <a:pPr lvl="1"/>
            <a:r>
              <a:rPr lang="en-US" dirty="0"/>
              <a:t>Represents educational institutions, third-party servicers, and financial investors in litigation across the country.</a:t>
            </a:r>
          </a:p>
          <a:p>
            <a:pPr lvl="1"/>
            <a:r>
              <a:rPr lang="en-US" dirty="0"/>
              <a:t>Has handled matters involving False Claims Act, student claims, accreditation, change in control, corporate policies, vendor disputes, and more.</a:t>
            </a:r>
          </a:p>
          <a:p>
            <a:r>
              <a:rPr lang="en-US" dirty="0"/>
              <a:t>Contact Information</a:t>
            </a:r>
          </a:p>
          <a:p>
            <a:pPr lvl="1"/>
            <a:r>
              <a:rPr lang="en-US" dirty="0"/>
              <a:t>emoltz@thompsoncoburn.com</a:t>
            </a:r>
          </a:p>
          <a:p>
            <a:pPr lvl="1"/>
            <a:r>
              <a:rPr lang="en-US" dirty="0"/>
              <a:t>205-504-6050</a:t>
            </a:r>
          </a:p>
          <a:p>
            <a:endParaRPr lang="en-US" dirty="0"/>
          </a:p>
        </p:txBody>
      </p:sp>
      <p:sp>
        <p:nvSpPr>
          <p:cNvPr id="2" name="Content Placeholder 1">
            <a:extLst>
              <a:ext uri="{FF2B5EF4-FFF2-40B4-BE49-F238E27FC236}">
                <a16:creationId xmlns:a16="http://schemas.microsoft.com/office/drawing/2014/main" id="{23D28096-8FD9-6047-9D93-F3361B2BD870}"/>
              </a:ext>
            </a:extLst>
          </p:cNvPr>
          <p:cNvSpPr>
            <a:spLocks noGrp="1"/>
          </p:cNvSpPr>
          <p:nvPr>
            <p:ph sz="half" idx="10"/>
          </p:nvPr>
        </p:nvSpPr>
        <p:spPr/>
        <p:txBody>
          <a:bodyPr/>
          <a:lstStyle/>
          <a:p>
            <a:endParaRPr lang="en-US" dirty="0"/>
          </a:p>
        </p:txBody>
      </p:sp>
      <p:graphicFrame>
        <p:nvGraphicFramePr>
          <p:cNvPr id="4" name="Diagram 3"/>
          <p:cNvGraphicFramePr/>
          <p:nvPr/>
        </p:nvGraphicFramePr>
        <p:xfrm>
          <a:off x="6435524" y="659758"/>
          <a:ext cx="4757195" cy="52896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598290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Effective Date </a:t>
            </a:r>
          </a:p>
        </p:txBody>
      </p:sp>
      <p:sp>
        <p:nvSpPr>
          <p:cNvPr id="3" name="Content Placeholder 2"/>
          <p:cNvSpPr>
            <a:spLocks noGrp="1"/>
          </p:cNvSpPr>
          <p:nvPr>
            <p:ph sz="half" idx="1"/>
          </p:nvPr>
        </p:nvSpPr>
        <p:spPr>
          <a:xfrm>
            <a:off x="773027" y="1461137"/>
            <a:ext cx="10230945" cy="4603997"/>
          </a:xfrm>
        </p:spPr>
        <p:txBody>
          <a:bodyPr>
            <a:normAutofit/>
          </a:bodyPr>
          <a:lstStyle/>
          <a:p>
            <a:r>
              <a:rPr lang="en-US" dirty="0"/>
              <a:t>FTC announced on October 11 that the new rule takes effect on April 11, 2025</a:t>
            </a:r>
          </a:p>
          <a:p>
            <a:r>
              <a:rPr lang="en-US" u="sng" dirty="0"/>
              <a:t>Exception</a:t>
            </a:r>
            <a:r>
              <a:rPr lang="en-US" dirty="0"/>
              <a:t>: one-time confirmatory text message amendment became effective in April 2024</a:t>
            </a:r>
          </a:p>
          <a:p>
            <a:r>
              <a:rPr lang="en-US" dirty="0"/>
              <a:t>Schools can take advantage of one-time confirmatory text now without risking violating consent rules </a:t>
            </a:r>
          </a:p>
          <a:p>
            <a:endParaRPr lang="en-US" dirty="0"/>
          </a:p>
        </p:txBody>
      </p:sp>
      <p:sp>
        <p:nvSpPr>
          <p:cNvPr id="5" name="Content Placeholder 4">
            <a:extLst>
              <a:ext uri="{FF2B5EF4-FFF2-40B4-BE49-F238E27FC236}">
                <a16:creationId xmlns:a16="http://schemas.microsoft.com/office/drawing/2014/main" id="{6DEB0A87-C64E-3703-8563-C608597C2CF6}"/>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15728508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44545" y="1145914"/>
            <a:ext cx="5937094" cy="2852737"/>
          </a:xfrm>
        </p:spPr>
        <p:txBody>
          <a:bodyPr>
            <a:noAutofit/>
          </a:bodyPr>
          <a:lstStyle/>
          <a:p>
            <a:r>
              <a:rPr lang="en-US" sz="4800" dirty="0"/>
              <a:t>FTC – New Recordkeeping Requirements </a:t>
            </a:r>
          </a:p>
        </p:txBody>
      </p:sp>
    </p:spTree>
    <p:extLst>
      <p:ext uri="{BB962C8B-B14F-4D97-AF65-F5344CB8AC3E}">
        <p14:creationId xmlns:p14="http://schemas.microsoft.com/office/powerpoint/2010/main" val="25925752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029" y="421900"/>
            <a:ext cx="10645941" cy="1039237"/>
          </a:xfrm>
        </p:spPr>
        <p:txBody>
          <a:bodyPr>
            <a:noAutofit/>
          </a:bodyPr>
          <a:lstStyle/>
          <a:p>
            <a:r>
              <a:rPr lang="en-US" dirty="0"/>
              <a:t>FTC New Rule for Recordkeeping under Telemarketing Sales Rule</a:t>
            </a:r>
          </a:p>
        </p:txBody>
      </p:sp>
      <p:sp>
        <p:nvSpPr>
          <p:cNvPr id="3" name="Content Placeholder 2"/>
          <p:cNvSpPr>
            <a:spLocks noGrp="1"/>
          </p:cNvSpPr>
          <p:nvPr>
            <p:ph sz="half" idx="1"/>
          </p:nvPr>
        </p:nvSpPr>
        <p:spPr>
          <a:xfrm>
            <a:off x="773027" y="1788607"/>
            <a:ext cx="10230945" cy="4276527"/>
          </a:xfrm>
        </p:spPr>
        <p:txBody>
          <a:bodyPr>
            <a:normAutofit/>
          </a:bodyPr>
          <a:lstStyle/>
          <a:p>
            <a:r>
              <a:rPr lang="en-US" dirty="0"/>
              <a:t>FTC enforces the Telemarketing Sales Rule (“TSR”)</a:t>
            </a:r>
          </a:p>
          <a:p>
            <a:r>
              <a:rPr lang="en-US" dirty="0"/>
              <a:t>New FTC rule updates recordkeeping requirements that apply to telemarketing calls under 34 CFR § 310.5</a:t>
            </a:r>
          </a:p>
          <a:p>
            <a:pPr lvl="1"/>
            <a:r>
              <a:rPr lang="en-US" dirty="0"/>
              <a:t>Current rule requires sellers and telemarketers to retain certain records for 2 years  </a:t>
            </a:r>
          </a:p>
          <a:p>
            <a:pPr lvl="1"/>
            <a:r>
              <a:rPr lang="en-US" dirty="0"/>
              <a:t>Under new rule, records now must be retained for </a:t>
            </a:r>
            <a:r>
              <a:rPr lang="en-US" b="1" dirty="0"/>
              <a:t>5 years</a:t>
            </a:r>
          </a:p>
          <a:p>
            <a:r>
              <a:rPr lang="en-US" dirty="0"/>
              <a:t>Sellers and telemarketers can agree to allocate responsibility for recordkeeping </a:t>
            </a:r>
          </a:p>
        </p:txBody>
      </p:sp>
      <p:sp>
        <p:nvSpPr>
          <p:cNvPr id="5" name="Content Placeholder 4">
            <a:extLst>
              <a:ext uri="{FF2B5EF4-FFF2-40B4-BE49-F238E27FC236}">
                <a16:creationId xmlns:a16="http://schemas.microsoft.com/office/drawing/2014/main" id="{6DEB0A87-C64E-3703-8563-C608597C2CF6}"/>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25759341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Updated Recordkeeping Requirements</a:t>
            </a:r>
          </a:p>
        </p:txBody>
      </p:sp>
      <p:sp>
        <p:nvSpPr>
          <p:cNvPr id="3" name="Content Placeholder 2"/>
          <p:cNvSpPr>
            <a:spLocks noGrp="1"/>
          </p:cNvSpPr>
          <p:nvPr>
            <p:ph sz="half" idx="1"/>
          </p:nvPr>
        </p:nvSpPr>
        <p:spPr>
          <a:xfrm>
            <a:off x="773027" y="1461137"/>
            <a:ext cx="10300257" cy="4603997"/>
          </a:xfrm>
        </p:spPr>
        <p:txBody>
          <a:bodyPr>
            <a:normAutofit/>
          </a:bodyPr>
          <a:lstStyle/>
          <a:p>
            <a:r>
              <a:rPr lang="en-US" dirty="0"/>
              <a:t>Sellers/telemarketers must retain following records for 5 years:</a:t>
            </a:r>
          </a:p>
          <a:p>
            <a:pPr lvl="1"/>
            <a:r>
              <a:rPr lang="en-US" dirty="0"/>
              <a:t>Each </a:t>
            </a:r>
            <a:r>
              <a:rPr lang="en-US" b="1" dirty="0"/>
              <a:t>unique</a:t>
            </a:r>
            <a:r>
              <a:rPr lang="en-US" dirty="0"/>
              <a:t> telemarketing script, brochure, advertising, promotional material, and prerecorded message used </a:t>
            </a:r>
          </a:p>
          <a:p>
            <a:pPr lvl="1"/>
            <a:r>
              <a:rPr lang="en-US" dirty="0"/>
              <a:t>Call detail records for each telemarketing call under 16 CFR 310.5(a)(2) </a:t>
            </a:r>
          </a:p>
          <a:p>
            <a:pPr lvl="2"/>
            <a:r>
              <a:rPr lang="en-US" dirty="0"/>
              <a:t>Name of telemarketer </a:t>
            </a:r>
          </a:p>
          <a:p>
            <a:pPr lvl="2"/>
            <a:r>
              <a:rPr lang="en-US" dirty="0"/>
              <a:t>Name of seller on whose behalf call is placed</a:t>
            </a:r>
          </a:p>
          <a:p>
            <a:pPr lvl="2"/>
            <a:r>
              <a:rPr lang="en-US" dirty="0"/>
              <a:t>Good or service that is subject of call </a:t>
            </a:r>
          </a:p>
          <a:p>
            <a:pPr lvl="2"/>
            <a:r>
              <a:rPr lang="en-US" dirty="0"/>
              <a:t>Whether call is outbound call and uses prerecorded message</a:t>
            </a:r>
          </a:p>
          <a:p>
            <a:pPr lvl="2"/>
            <a:r>
              <a:rPr lang="en-US" dirty="0"/>
              <a:t>Scripts and prerecorded messages used during calls</a:t>
            </a:r>
          </a:p>
          <a:p>
            <a:pPr lvl="2"/>
            <a:r>
              <a:rPr lang="en-US" dirty="0"/>
              <a:t>Number called, date/time of call, duration of call, disposition of call </a:t>
            </a:r>
          </a:p>
          <a:p>
            <a:pPr lvl="2"/>
            <a:r>
              <a:rPr lang="en-US" dirty="0"/>
              <a:t>Caller ID information </a:t>
            </a:r>
          </a:p>
        </p:txBody>
      </p:sp>
      <p:sp>
        <p:nvSpPr>
          <p:cNvPr id="5" name="Content Placeholder 4">
            <a:extLst>
              <a:ext uri="{FF2B5EF4-FFF2-40B4-BE49-F238E27FC236}">
                <a16:creationId xmlns:a16="http://schemas.microsoft.com/office/drawing/2014/main" id="{6DEB0A87-C64E-3703-8563-C608597C2CF6}"/>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19315763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Updated Recordkeeping Requirements</a:t>
            </a:r>
          </a:p>
        </p:txBody>
      </p:sp>
      <p:sp>
        <p:nvSpPr>
          <p:cNvPr id="3" name="Content Placeholder 2"/>
          <p:cNvSpPr>
            <a:spLocks noGrp="1"/>
          </p:cNvSpPr>
          <p:nvPr>
            <p:ph sz="half" idx="1"/>
          </p:nvPr>
        </p:nvSpPr>
        <p:spPr>
          <a:xfrm>
            <a:off x="773027" y="1461137"/>
            <a:ext cx="10230945" cy="4603997"/>
          </a:xfrm>
        </p:spPr>
        <p:txBody>
          <a:bodyPr>
            <a:normAutofit/>
          </a:bodyPr>
          <a:lstStyle/>
          <a:p>
            <a:r>
              <a:rPr lang="en-US" dirty="0"/>
              <a:t>Record of consent obtained in same format presented to consumer </a:t>
            </a:r>
          </a:p>
          <a:p>
            <a:r>
              <a:rPr lang="en-US" dirty="0"/>
              <a:t>Do-not-call records</a:t>
            </a:r>
          </a:p>
          <a:p>
            <a:r>
              <a:rPr lang="en-US" dirty="0"/>
              <a:t>Version of national DNC registry accessed and used by sellers and telemarketers </a:t>
            </a:r>
          </a:p>
          <a:p>
            <a:r>
              <a:rPr lang="en-US" dirty="0"/>
              <a:t>Contract between sellers and telemarketers</a:t>
            </a:r>
          </a:p>
          <a:p>
            <a:endParaRPr lang="en-US" sz="2000" dirty="0"/>
          </a:p>
        </p:txBody>
      </p:sp>
      <p:sp>
        <p:nvSpPr>
          <p:cNvPr id="5" name="Content Placeholder 4">
            <a:extLst>
              <a:ext uri="{FF2B5EF4-FFF2-40B4-BE49-F238E27FC236}">
                <a16:creationId xmlns:a16="http://schemas.microsoft.com/office/drawing/2014/main" id="{6DEB0A87-C64E-3703-8563-C608597C2CF6}"/>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41052708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Effective Dates </a:t>
            </a:r>
          </a:p>
        </p:txBody>
      </p:sp>
      <p:sp>
        <p:nvSpPr>
          <p:cNvPr id="3" name="Content Placeholder 2"/>
          <p:cNvSpPr>
            <a:spLocks noGrp="1"/>
          </p:cNvSpPr>
          <p:nvPr>
            <p:ph sz="half" idx="1"/>
          </p:nvPr>
        </p:nvSpPr>
        <p:spPr>
          <a:xfrm>
            <a:off x="773027" y="1461137"/>
            <a:ext cx="10230945" cy="4603997"/>
          </a:xfrm>
        </p:spPr>
        <p:txBody>
          <a:bodyPr>
            <a:normAutofit/>
          </a:bodyPr>
          <a:lstStyle/>
          <a:p>
            <a:r>
              <a:rPr lang="en-US" dirty="0"/>
              <a:t>Certain parts of new FTC </a:t>
            </a:r>
            <a:r>
              <a:rPr lang="en-US"/>
              <a:t>rule were effective </a:t>
            </a:r>
            <a:r>
              <a:rPr lang="en-US" b="1" dirty="0"/>
              <a:t>May 16, 2024</a:t>
            </a:r>
          </a:p>
          <a:p>
            <a:pPr lvl="1"/>
            <a:r>
              <a:rPr lang="en-US" dirty="0"/>
              <a:t>Unique telemarketing scripts, advertising materials, prerecorded messages</a:t>
            </a:r>
          </a:p>
          <a:p>
            <a:pPr lvl="1"/>
            <a:r>
              <a:rPr lang="en-US" dirty="0"/>
              <a:t>Consent and do-not-call records </a:t>
            </a:r>
          </a:p>
          <a:p>
            <a:pPr lvl="1"/>
            <a:r>
              <a:rPr lang="en-US" dirty="0"/>
              <a:t>Contracts with telemarketers</a:t>
            </a:r>
          </a:p>
          <a:p>
            <a:pPr lvl="1"/>
            <a:r>
              <a:rPr lang="en-US" dirty="0"/>
              <a:t>Version of national DNC registry accessed </a:t>
            </a:r>
            <a:r>
              <a:rPr lang="en-US" sz="1800" dirty="0"/>
              <a:t> </a:t>
            </a:r>
          </a:p>
          <a:p>
            <a:r>
              <a:rPr lang="en-US" dirty="0"/>
              <a:t>Other parts did not require compliance until </a:t>
            </a:r>
            <a:r>
              <a:rPr lang="en-US" b="1" dirty="0"/>
              <a:t>October 15, 2024 </a:t>
            </a:r>
          </a:p>
          <a:p>
            <a:pPr lvl="1"/>
            <a:r>
              <a:rPr lang="en-US" dirty="0"/>
              <a:t>“Compliance with 16 CFR 310.5(a)(2) is not required until October 15, 2024”</a:t>
            </a:r>
          </a:p>
          <a:p>
            <a:pPr lvl="1"/>
            <a:r>
              <a:rPr lang="en-US" u="sng" dirty="0"/>
              <a:t>16 CFR 310.5(a)(2)</a:t>
            </a:r>
            <a:r>
              <a:rPr lang="en-US" dirty="0"/>
              <a:t>: Call detail records</a:t>
            </a:r>
          </a:p>
          <a:p>
            <a:endParaRPr lang="en-US" sz="2000" dirty="0"/>
          </a:p>
        </p:txBody>
      </p:sp>
      <p:sp>
        <p:nvSpPr>
          <p:cNvPr id="5" name="Content Placeholder 4">
            <a:extLst>
              <a:ext uri="{FF2B5EF4-FFF2-40B4-BE49-F238E27FC236}">
                <a16:creationId xmlns:a16="http://schemas.microsoft.com/office/drawing/2014/main" id="{6DEB0A87-C64E-3703-8563-C608597C2CF6}"/>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33274668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graphicFrame>
        <p:nvGraphicFramePr>
          <p:cNvPr id="10" name="Content Placeholder 4">
            <a:extLst>
              <a:ext uri="{FF2B5EF4-FFF2-40B4-BE49-F238E27FC236}">
                <a16:creationId xmlns:a16="http://schemas.microsoft.com/office/drawing/2014/main" id="{7607A553-01EA-B4CB-AD5F-C1263AD85D73}"/>
              </a:ext>
            </a:extLst>
          </p:cNvPr>
          <p:cNvGraphicFramePr>
            <a:graphicFrameLocks noGrp="1"/>
          </p:cNvGraphicFramePr>
          <p:nvPr>
            <p:ph sz="half" idx="1"/>
            <p:extLst>
              <p:ext uri="{D42A27DB-BD31-4B8C-83A1-F6EECF244321}">
                <p14:modId xmlns:p14="http://schemas.microsoft.com/office/powerpoint/2010/main" val="1442907525"/>
              </p:ext>
            </p:extLst>
          </p:nvPr>
        </p:nvGraphicFramePr>
        <p:xfrm>
          <a:off x="773113" y="1256044"/>
          <a:ext cx="10645775" cy="48097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Content Placeholder 11">
            <a:extLst>
              <a:ext uri="{FF2B5EF4-FFF2-40B4-BE49-F238E27FC236}">
                <a16:creationId xmlns:a16="http://schemas.microsoft.com/office/drawing/2014/main" id="{EA61A9DB-6076-F648-2322-42CA88B5E9DC}"/>
              </a:ext>
            </a:extLst>
          </p:cNvPr>
          <p:cNvSpPr>
            <a:spLocks noGrp="1"/>
          </p:cNvSpPr>
          <p:nvPr>
            <p:ph sz="half" idx="10"/>
          </p:nvPr>
        </p:nvSpPr>
        <p:spPr/>
        <p:txBody>
          <a:bodyPr/>
          <a:lstStyle/>
          <a:p>
            <a:endParaRPr lang="en-US" dirty="0"/>
          </a:p>
        </p:txBody>
      </p:sp>
    </p:spTree>
    <p:extLst>
      <p:ext uri="{BB962C8B-B14F-4D97-AF65-F5344CB8AC3E}">
        <p14:creationId xmlns:p14="http://schemas.microsoft.com/office/powerpoint/2010/main" val="36003626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Additional Resources </a:t>
            </a:r>
          </a:p>
        </p:txBody>
      </p:sp>
      <p:graphicFrame>
        <p:nvGraphicFramePr>
          <p:cNvPr id="9" name="Content Placeholder 2">
            <a:extLst>
              <a:ext uri="{FF2B5EF4-FFF2-40B4-BE49-F238E27FC236}">
                <a16:creationId xmlns:a16="http://schemas.microsoft.com/office/drawing/2014/main" id="{BAE90BB9-84E1-C1FF-58A1-6B0623996A29}"/>
              </a:ext>
            </a:extLst>
          </p:cNvPr>
          <p:cNvGraphicFramePr>
            <a:graphicFrameLocks noGrp="1"/>
          </p:cNvGraphicFramePr>
          <p:nvPr>
            <p:ph sz="half" idx="1"/>
            <p:extLst>
              <p:ext uri="{D42A27DB-BD31-4B8C-83A1-F6EECF244321}">
                <p14:modId xmlns:p14="http://schemas.microsoft.com/office/powerpoint/2010/main" val="2254481618"/>
              </p:ext>
            </p:extLst>
          </p:nvPr>
        </p:nvGraphicFramePr>
        <p:xfrm>
          <a:off x="773027" y="1461137"/>
          <a:ext cx="10230945" cy="4603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4">
            <a:extLst>
              <a:ext uri="{FF2B5EF4-FFF2-40B4-BE49-F238E27FC236}">
                <a16:creationId xmlns:a16="http://schemas.microsoft.com/office/drawing/2014/main" id="{6DEB0A87-C64E-3703-8563-C608597C2CF6}"/>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29619757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029" y="421900"/>
            <a:ext cx="5767471" cy="1039237"/>
          </a:xfrm>
        </p:spPr>
        <p:txBody>
          <a:bodyPr>
            <a:normAutofit/>
          </a:bodyPr>
          <a:lstStyle/>
          <a:p>
            <a:r>
              <a:rPr lang="en-US" sz="3200" dirty="0"/>
              <a:t>Update on Telemarketing Laws</a:t>
            </a:r>
          </a:p>
        </p:txBody>
      </p:sp>
      <p:sp>
        <p:nvSpPr>
          <p:cNvPr id="3" name="Content Placeholder 2"/>
          <p:cNvSpPr>
            <a:spLocks noGrp="1"/>
          </p:cNvSpPr>
          <p:nvPr>
            <p:ph sz="half" idx="1"/>
          </p:nvPr>
        </p:nvSpPr>
        <p:spPr>
          <a:xfrm>
            <a:off x="773027" y="1461137"/>
            <a:ext cx="5780173" cy="4603997"/>
          </a:xfrm>
        </p:spPr>
        <p:txBody>
          <a:bodyPr>
            <a:normAutofit/>
          </a:bodyPr>
          <a:lstStyle/>
          <a:p>
            <a:r>
              <a:rPr lang="en-US" sz="2400" dirty="0"/>
              <a:t>Telemarketing Laws Update provides a quick glance at new agency rules and requirements</a:t>
            </a:r>
          </a:p>
          <a:p>
            <a:r>
              <a:rPr lang="en-US" sz="2400" dirty="0"/>
              <a:t>The document is available on our </a:t>
            </a:r>
            <a:r>
              <a:rPr lang="en-US" sz="2400" dirty="0">
                <a:hlinkClick r:id="rId3"/>
              </a:rPr>
              <a:t>Higher Education Resources</a:t>
            </a:r>
            <a:r>
              <a:rPr lang="en-US" sz="2400" dirty="0"/>
              <a:t> page, and we are happy to provide a copy upon request (please email srichter@thompsoncoburn.com).</a:t>
            </a:r>
          </a:p>
        </p:txBody>
      </p:sp>
      <p:pic>
        <p:nvPicPr>
          <p:cNvPr id="9" name="Content Placeholder 8">
            <a:extLst>
              <a:ext uri="{FF2B5EF4-FFF2-40B4-BE49-F238E27FC236}">
                <a16:creationId xmlns:a16="http://schemas.microsoft.com/office/drawing/2014/main" id="{66901AC7-091D-0309-F1A6-C30A035D51D4}"/>
              </a:ext>
            </a:extLst>
          </p:cNvPr>
          <p:cNvPicPr>
            <a:picLocks noGrp="1" noChangeAspect="1"/>
          </p:cNvPicPr>
          <p:nvPr>
            <p:ph sz="half" idx="10"/>
          </p:nvPr>
        </p:nvPicPr>
        <p:blipFill>
          <a:blip r:embed="rId4">
            <a:extLst>
              <a:ext uri="{28A0092B-C50C-407E-A947-70E740481C1C}">
                <a14:useLocalDpi xmlns:a14="http://schemas.microsoft.com/office/drawing/2010/main" val="0"/>
              </a:ext>
            </a:extLst>
          </a:blip>
          <a:srcRect/>
          <a:stretch/>
        </p:blipFill>
        <p:spPr>
          <a:xfrm>
            <a:off x="6711285" y="421900"/>
            <a:ext cx="4707685" cy="6069106"/>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35A4D8EF-0AAE-47CD-D915-306317292F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9650" y="3422650"/>
            <a:ext cx="12700" cy="12700"/>
          </a:xfrm>
          <a:prstGeom prst="rect">
            <a:avLst/>
          </a:prstGeom>
        </p:spPr>
      </p:pic>
    </p:spTree>
    <p:extLst>
      <p:ext uri="{BB962C8B-B14F-4D97-AF65-F5344CB8AC3E}">
        <p14:creationId xmlns:p14="http://schemas.microsoft.com/office/powerpoint/2010/main" val="6134160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Questions?</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47429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Conditions of Use and Disclaimer</a:t>
            </a:r>
          </a:p>
        </p:txBody>
      </p:sp>
      <p:sp>
        <p:nvSpPr>
          <p:cNvPr id="5" name="Content Placeholder 4"/>
          <p:cNvSpPr>
            <a:spLocks noGrp="1"/>
          </p:cNvSpPr>
          <p:nvPr>
            <p:ph sz="half" idx="1"/>
          </p:nvPr>
        </p:nvSpPr>
        <p:spPr/>
        <p:txBody>
          <a:bodyPr>
            <a:normAutofit/>
          </a:bodyPr>
          <a:lstStyle/>
          <a:p>
            <a:r>
              <a:rPr lang="en-US" dirty="0"/>
              <a:t>Please note that the purpose of this presentation is to provide news and information on legal issues and all content provided is for informational purposes only and should not be considered legal advice.</a:t>
            </a:r>
          </a:p>
          <a:p>
            <a:r>
              <a:rPr lang="en-US" dirty="0"/>
              <a:t>The transmission of information from this presentation does not establish an attorney-client relationship with the participant.  The participant should not act on the information contained in this presentation or any accompanying materials without first consulting retained legal counsel.</a:t>
            </a:r>
          </a:p>
          <a:p>
            <a:r>
              <a:rPr lang="en-US" dirty="0"/>
              <a:t>If you desire legal advice for a particular situation, you should consult an attorney.</a:t>
            </a:r>
          </a:p>
          <a:p>
            <a:pPr lvl="0"/>
            <a:endParaRPr lang="en-US" dirty="0"/>
          </a:p>
        </p:txBody>
      </p:sp>
      <p:sp>
        <p:nvSpPr>
          <p:cNvPr id="2" name="Content Placeholder 1">
            <a:extLst>
              <a:ext uri="{FF2B5EF4-FFF2-40B4-BE49-F238E27FC236}">
                <a16:creationId xmlns:a16="http://schemas.microsoft.com/office/drawing/2014/main" id="{377DCD5D-A5BD-4A89-7FF1-1A48DE43761C}"/>
              </a:ext>
            </a:extLst>
          </p:cNvPr>
          <p:cNvSpPr>
            <a:spLocks noGrp="1"/>
          </p:cNvSpPr>
          <p:nvPr>
            <p:ph sz="half" idx="10"/>
          </p:nvPr>
        </p:nvSpPr>
        <p:spPr/>
        <p:txBody>
          <a:bodyPr/>
          <a:lstStyle/>
          <a:p>
            <a:endParaRPr lang="en-US" dirty="0"/>
          </a:p>
        </p:txBody>
      </p:sp>
    </p:spTree>
    <p:extLst>
      <p:ext uri="{BB962C8B-B14F-4D97-AF65-F5344CB8AC3E}">
        <p14:creationId xmlns:p14="http://schemas.microsoft.com/office/powerpoint/2010/main" val="27971866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TC Extra Credit</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0466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TC Extra Credit | Resources Page</a:t>
            </a:r>
          </a:p>
        </p:txBody>
      </p:sp>
      <p:sp>
        <p:nvSpPr>
          <p:cNvPr id="3" name="Content Placeholder 2">
            <a:extLst>
              <a:ext uri="{FF2B5EF4-FFF2-40B4-BE49-F238E27FC236}">
                <a16:creationId xmlns:a16="http://schemas.microsoft.com/office/drawing/2014/main" id="{5C11C1AD-4227-8D55-F8D5-B5F9F502B7F0}"/>
              </a:ext>
            </a:extLst>
          </p:cNvPr>
          <p:cNvSpPr>
            <a:spLocks noGrp="1"/>
          </p:cNvSpPr>
          <p:nvPr>
            <p:ph sz="half" idx="1"/>
          </p:nvPr>
        </p:nvSpPr>
        <p:spPr/>
        <p:txBody>
          <a:bodyPr/>
          <a:lstStyle/>
          <a:p>
            <a:endParaRPr lang="en-US" dirty="0"/>
          </a:p>
        </p:txBody>
      </p:sp>
      <p:sp>
        <p:nvSpPr>
          <p:cNvPr id="5" name="Content Placeholder 4">
            <a:extLst>
              <a:ext uri="{FF2B5EF4-FFF2-40B4-BE49-F238E27FC236}">
                <a16:creationId xmlns:a16="http://schemas.microsoft.com/office/drawing/2014/main" id="{AB7DEB95-F451-1A71-EF68-CF53015DC852}"/>
              </a:ext>
            </a:extLst>
          </p:cNvPr>
          <p:cNvSpPr>
            <a:spLocks noGrp="1"/>
          </p:cNvSpPr>
          <p:nvPr>
            <p:ph sz="half" idx="10"/>
          </p:nvPr>
        </p:nvSpPr>
        <p:spPr/>
        <p:txBody>
          <a:bodyPr/>
          <a:lstStyle/>
          <a:p>
            <a:endParaRPr lang="en-US" dirty="0"/>
          </a:p>
        </p:txBody>
      </p:sp>
      <p:pic>
        <p:nvPicPr>
          <p:cNvPr id="4" name="Picture 3" descr="A screenshot of a website&#10;&#10;Description automatically generated">
            <a:extLst>
              <a:ext uri="{FF2B5EF4-FFF2-40B4-BE49-F238E27FC236}">
                <a16:creationId xmlns:a16="http://schemas.microsoft.com/office/drawing/2014/main" id="{0F2062D0-1262-4127-3A2C-F84EB63B558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67787" y="1402504"/>
            <a:ext cx="10651184" cy="4689952"/>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9872EA19-2CF1-8038-1090-C28ECC54C1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6436" y="520778"/>
            <a:ext cx="780082" cy="782848"/>
          </a:xfrm>
          <a:prstGeom prst="rect">
            <a:avLst/>
          </a:prstGeom>
        </p:spPr>
      </p:pic>
    </p:spTree>
    <p:extLst>
      <p:ext uri="{BB962C8B-B14F-4D97-AF65-F5344CB8AC3E}">
        <p14:creationId xmlns:p14="http://schemas.microsoft.com/office/powerpoint/2010/main" val="12217273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TC Extra Credit | REGucation Blog</a:t>
            </a:r>
          </a:p>
        </p:txBody>
      </p:sp>
      <p:sp>
        <p:nvSpPr>
          <p:cNvPr id="3" name="Content Placeholder 2">
            <a:extLst>
              <a:ext uri="{FF2B5EF4-FFF2-40B4-BE49-F238E27FC236}">
                <a16:creationId xmlns:a16="http://schemas.microsoft.com/office/drawing/2014/main" id="{11200614-6957-F87C-6247-490C162720F9}"/>
              </a:ext>
            </a:extLst>
          </p:cNvPr>
          <p:cNvSpPr>
            <a:spLocks noGrp="1"/>
          </p:cNvSpPr>
          <p:nvPr>
            <p:ph sz="half" idx="1"/>
          </p:nvPr>
        </p:nvSpPr>
        <p:spPr/>
        <p:txBody>
          <a:bodyPr/>
          <a:lstStyle/>
          <a:p>
            <a:endParaRPr lang="en-US" dirty="0"/>
          </a:p>
        </p:txBody>
      </p:sp>
      <p:sp>
        <p:nvSpPr>
          <p:cNvPr id="5" name="Content Placeholder 4">
            <a:extLst>
              <a:ext uri="{FF2B5EF4-FFF2-40B4-BE49-F238E27FC236}">
                <a16:creationId xmlns:a16="http://schemas.microsoft.com/office/drawing/2014/main" id="{265065B2-CBF7-DCCF-9137-D7207D683DB5}"/>
              </a:ext>
            </a:extLst>
          </p:cNvPr>
          <p:cNvSpPr>
            <a:spLocks noGrp="1"/>
          </p:cNvSpPr>
          <p:nvPr>
            <p:ph sz="half" idx="10"/>
          </p:nvPr>
        </p:nvSpPr>
        <p:spPr/>
        <p:txBody>
          <a:bodyPr/>
          <a:lstStyle/>
          <a:p>
            <a:endParaRPr lang="en-US" dirty="0"/>
          </a:p>
        </p:txBody>
      </p:sp>
      <p:pic>
        <p:nvPicPr>
          <p:cNvPr id="4" name="Picture 3" descr="A close-up of a building&#10;&#10;Description automatically generated">
            <a:extLst>
              <a:ext uri="{FF2B5EF4-FFF2-40B4-BE49-F238E27FC236}">
                <a16:creationId xmlns:a16="http://schemas.microsoft.com/office/drawing/2014/main" id="{10029D3B-7855-19E3-FDD1-00923B5CF78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73029" y="1529409"/>
            <a:ext cx="10651184" cy="457367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611604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p:txBody>
          <a:bodyPr>
            <a:normAutofit/>
          </a:bodyPr>
          <a:lstStyle/>
          <a:p>
            <a:r>
              <a:rPr lang="en-US" dirty="0"/>
              <a:t>TC Extra Credit | Webinars &amp; Training Series</a:t>
            </a:r>
          </a:p>
        </p:txBody>
      </p:sp>
      <p:sp>
        <p:nvSpPr>
          <p:cNvPr id="2" name="Content Placeholder 1">
            <a:extLst>
              <a:ext uri="{FF2B5EF4-FFF2-40B4-BE49-F238E27FC236}">
                <a16:creationId xmlns:a16="http://schemas.microsoft.com/office/drawing/2014/main" id="{235CDD4C-F22A-7ADC-09FD-14EE0F13216E}"/>
              </a:ext>
            </a:extLst>
          </p:cNvPr>
          <p:cNvSpPr>
            <a:spLocks noGrp="1"/>
          </p:cNvSpPr>
          <p:nvPr>
            <p:ph sz="half" idx="1"/>
          </p:nvPr>
        </p:nvSpPr>
        <p:spPr/>
        <p:txBody>
          <a:bodyPr/>
          <a:lstStyle/>
          <a:p>
            <a:endParaRPr lang="en-US" dirty="0"/>
          </a:p>
        </p:txBody>
      </p:sp>
      <p:sp>
        <p:nvSpPr>
          <p:cNvPr id="4" name="Content Placeholder 3">
            <a:extLst>
              <a:ext uri="{FF2B5EF4-FFF2-40B4-BE49-F238E27FC236}">
                <a16:creationId xmlns:a16="http://schemas.microsoft.com/office/drawing/2014/main" id="{3A6FC8BB-9F40-8261-0F0C-11D06A384120}"/>
              </a:ext>
            </a:extLst>
          </p:cNvPr>
          <p:cNvSpPr>
            <a:spLocks noGrp="1"/>
          </p:cNvSpPr>
          <p:nvPr>
            <p:ph sz="half" idx="10"/>
          </p:nvPr>
        </p:nvSpPr>
        <p:spPr/>
        <p:txBody>
          <a:bodyPr/>
          <a:lstStyle/>
          <a:p>
            <a:endParaRPr lang="en-US" dirty="0"/>
          </a:p>
        </p:txBody>
      </p:sp>
      <p:pic>
        <p:nvPicPr>
          <p:cNvPr id="3" name="Picture 2" descr="A person in a suit and bow tie&#10;&#10;Description automatically generated">
            <a:extLst>
              <a:ext uri="{FF2B5EF4-FFF2-40B4-BE49-F238E27FC236}">
                <a16:creationId xmlns:a16="http://schemas.microsoft.com/office/drawing/2014/main" id="{CEC335A9-008E-BFD8-3656-8638E7D51F8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67786" y="1461137"/>
            <a:ext cx="10651183" cy="462555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447894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TC Extra Credit | Compliance Materials</a:t>
            </a:r>
          </a:p>
        </p:txBody>
      </p:sp>
      <p:sp>
        <p:nvSpPr>
          <p:cNvPr id="5" name="Content Placeholder 4">
            <a:extLst>
              <a:ext uri="{FF2B5EF4-FFF2-40B4-BE49-F238E27FC236}">
                <a16:creationId xmlns:a16="http://schemas.microsoft.com/office/drawing/2014/main" id="{6F278726-34FF-A517-6F1C-6457A019138B}"/>
              </a:ext>
            </a:extLst>
          </p:cNvPr>
          <p:cNvSpPr>
            <a:spLocks noGrp="1"/>
          </p:cNvSpPr>
          <p:nvPr>
            <p:ph sz="half" idx="1"/>
          </p:nvPr>
        </p:nvSpPr>
        <p:spPr/>
        <p:txBody>
          <a:bodyPr/>
          <a:lstStyle/>
          <a:p>
            <a:endParaRPr lang="en-US" dirty="0"/>
          </a:p>
        </p:txBody>
      </p:sp>
      <p:sp>
        <p:nvSpPr>
          <p:cNvPr id="6" name="Content Placeholder 5">
            <a:extLst>
              <a:ext uri="{FF2B5EF4-FFF2-40B4-BE49-F238E27FC236}">
                <a16:creationId xmlns:a16="http://schemas.microsoft.com/office/drawing/2014/main" id="{B0635923-F7EA-8DFF-F182-9894681C2373}"/>
              </a:ext>
            </a:extLst>
          </p:cNvPr>
          <p:cNvSpPr>
            <a:spLocks noGrp="1"/>
          </p:cNvSpPr>
          <p:nvPr>
            <p:ph sz="half" idx="10"/>
          </p:nvPr>
        </p:nvSpPr>
        <p:spPr/>
        <p:txBody>
          <a:bodyPr/>
          <a:lstStyle/>
          <a:p>
            <a:endParaRPr lang="en-US" dirty="0"/>
          </a:p>
        </p:txBody>
      </p:sp>
      <p:pic>
        <p:nvPicPr>
          <p:cNvPr id="9" name="Picture 8">
            <a:extLst>
              <a:ext uri="{FF2B5EF4-FFF2-40B4-BE49-F238E27FC236}">
                <a16:creationId xmlns:a16="http://schemas.microsoft.com/office/drawing/2014/main" id="{588F1455-0F2D-4F31-AA93-4642CF71CB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1710" y="3400421"/>
            <a:ext cx="28579" cy="57158"/>
          </a:xfrm>
          <a:prstGeom prst="rect">
            <a:avLst/>
          </a:prstGeom>
        </p:spPr>
      </p:pic>
      <p:pic>
        <p:nvPicPr>
          <p:cNvPr id="16" name="Picture 15" descr="Text&#10;&#10;Description automatically generated">
            <a:extLst>
              <a:ext uri="{FF2B5EF4-FFF2-40B4-BE49-F238E27FC236}">
                <a16:creationId xmlns:a16="http://schemas.microsoft.com/office/drawing/2014/main" id="{A633A311-49EC-4328-A903-451C3D8F02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2661" y="1535569"/>
            <a:ext cx="3294009" cy="4269812"/>
          </a:xfrm>
          <a:prstGeom prst="rect">
            <a:avLst/>
          </a:prstGeom>
          <a:ln>
            <a:solidFill>
              <a:schemeClr val="bg1">
                <a:lumMod val="65000"/>
              </a:schemeClr>
            </a:solidFill>
          </a:ln>
          <a:effectLst>
            <a:outerShdw blurRad="50800" dist="38100" dir="8100000" algn="tr" rotWithShape="0">
              <a:prstClr val="black">
                <a:alpha val="40000"/>
              </a:prstClr>
            </a:outerShdw>
          </a:effectLst>
        </p:spPr>
      </p:pic>
      <p:pic>
        <p:nvPicPr>
          <p:cNvPr id="3" name="Picture 2">
            <a:extLst>
              <a:ext uri="{FF2B5EF4-FFF2-40B4-BE49-F238E27FC236}">
                <a16:creationId xmlns:a16="http://schemas.microsoft.com/office/drawing/2014/main" id="{DC6EC067-FD6A-A845-D4E0-2F2DB443BE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634" y="1535569"/>
            <a:ext cx="3449542" cy="4396952"/>
          </a:xfrm>
          <a:prstGeom prst="rect">
            <a:avLst/>
          </a:prstGeom>
        </p:spPr>
      </p:pic>
      <p:pic>
        <p:nvPicPr>
          <p:cNvPr id="4" name="Picture 3">
            <a:extLst>
              <a:ext uri="{FF2B5EF4-FFF2-40B4-BE49-F238E27FC236}">
                <a16:creationId xmlns:a16="http://schemas.microsoft.com/office/drawing/2014/main" id="{4DA05B03-21C4-42BA-DB95-39B0CEC94A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3387" y="1535568"/>
            <a:ext cx="3405063" cy="4396953"/>
          </a:xfrm>
          <a:prstGeom prst="rect">
            <a:avLst/>
          </a:prstGeom>
        </p:spPr>
      </p:pic>
    </p:spTree>
    <p:extLst>
      <p:ext uri="{BB962C8B-B14F-4D97-AF65-F5344CB8AC3E}">
        <p14:creationId xmlns:p14="http://schemas.microsoft.com/office/powerpoint/2010/main" val="19796155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Case Example </a:t>
            </a:r>
          </a:p>
        </p:txBody>
      </p:sp>
      <p:sp>
        <p:nvSpPr>
          <p:cNvPr id="3" name="Content Placeholder 2"/>
          <p:cNvSpPr>
            <a:spLocks noGrp="1"/>
          </p:cNvSpPr>
          <p:nvPr>
            <p:ph sz="half" idx="1"/>
          </p:nvPr>
        </p:nvSpPr>
        <p:spPr>
          <a:xfrm>
            <a:off x="773027" y="1461137"/>
            <a:ext cx="10230945" cy="4603997"/>
          </a:xfrm>
        </p:spPr>
        <p:txBody>
          <a:bodyPr>
            <a:normAutofit/>
          </a:bodyPr>
          <a:lstStyle/>
          <a:p>
            <a:pPr marL="0" indent="0">
              <a:lnSpc>
                <a:spcPct val="120000"/>
              </a:lnSpc>
              <a:buNone/>
            </a:pPr>
            <a:r>
              <a:rPr lang="en-US" sz="1500" dirty="0"/>
              <a:t>“According to Franklin, DePaul sent a series of unsolicited text messages to his personal cell phone. On November 18, 2015, Franklin received an automated text message from short code #467467 to his cell phone. The text read, </a:t>
            </a:r>
          </a:p>
          <a:p>
            <a:pPr marL="457200" lvl="1" indent="0">
              <a:lnSpc>
                <a:spcPct val="120000"/>
              </a:lnSpc>
              <a:buNone/>
            </a:pPr>
            <a:r>
              <a:rPr lang="en-US" sz="1500" dirty="0"/>
              <a:t>“Thanks for opting in! Watch for important news/deadlines from </a:t>
            </a:r>
            <a:r>
              <a:rPr lang="en-US" sz="1500" dirty="0" err="1"/>
              <a:t>Depaul</a:t>
            </a:r>
            <a:r>
              <a:rPr lang="en-US" sz="1500" dirty="0"/>
              <a:t> (maximum one per week). Message and data rates apply[.] Text </a:t>
            </a:r>
            <a:r>
              <a:rPr lang="en-US" sz="1500" dirty="0" err="1"/>
              <a:t>OUTDP</a:t>
            </a:r>
            <a:r>
              <a:rPr lang="en-US" sz="1500" dirty="0"/>
              <a:t> to opt out.” </a:t>
            </a:r>
          </a:p>
          <a:p>
            <a:pPr marL="0" indent="0">
              <a:lnSpc>
                <a:spcPct val="120000"/>
              </a:lnSpc>
              <a:buNone/>
            </a:pPr>
            <a:r>
              <a:rPr lang="en-US" sz="1500" dirty="0"/>
              <a:t>Franklin alleges that he never provided his cell phone number to DePaul, nor did he give prior express consent to be called. Upon receiving the initial message, he immediately responded by replying </a:t>
            </a:r>
          </a:p>
          <a:p>
            <a:pPr marL="457200" lvl="1" indent="0">
              <a:lnSpc>
                <a:spcPct val="120000"/>
              </a:lnSpc>
              <a:buNone/>
            </a:pPr>
            <a:r>
              <a:rPr lang="en-US" sz="1500" dirty="0"/>
              <a:t>“Out.” </a:t>
            </a:r>
          </a:p>
          <a:p>
            <a:pPr marL="0" indent="0">
              <a:lnSpc>
                <a:spcPct val="120000"/>
              </a:lnSpc>
              <a:buNone/>
            </a:pPr>
            <a:r>
              <a:rPr lang="en-US" sz="1500" dirty="0"/>
              <a:t>DePaul’s automated system responded with: </a:t>
            </a:r>
          </a:p>
          <a:p>
            <a:pPr marL="457200" lvl="1" indent="0">
              <a:lnSpc>
                <a:spcPct val="120000"/>
              </a:lnSpc>
              <a:buNone/>
            </a:pPr>
            <a:r>
              <a:rPr lang="en-US" sz="1500" dirty="0"/>
              <a:t>“</a:t>
            </a:r>
            <a:r>
              <a:rPr lang="en-US" sz="1500" dirty="0" err="1"/>
              <a:t>ShopText</a:t>
            </a:r>
            <a:r>
              <a:rPr lang="en-US" sz="1500" dirty="0"/>
              <a:t>: Sorry we didn't understand your text. Or your session expired. Check the spelling and reply w/ the keyword. No quotes or spaces. For help, reply HELP.” </a:t>
            </a:r>
          </a:p>
          <a:p>
            <a:pPr marL="0" indent="0">
              <a:lnSpc>
                <a:spcPct val="120000"/>
              </a:lnSpc>
              <a:buNone/>
            </a:pPr>
            <a:r>
              <a:rPr lang="en-US" sz="1500" dirty="0"/>
              <a:t>Franklin states that he sent several subsequent text messages in an attempt to stop the messaging campaign. Nevertheless, he continued to receive at least seventeen unsolicited text messages after telling DePaul to stop contacting him. He also alleges that he continues to receive such text messages to the present day. Based on these facts, Franklin claims that DePaul violated the TCPA.”</a:t>
            </a:r>
          </a:p>
        </p:txBody>
      </p:sp>
      <p:sp>
        <p:nvSpPr>
          <p:cNvPr id="5" name="Content Placeholder 4">
            <a:extLst>
              <a:ext uri="{FF2B5EF4-FFF2-40B4-BE49-F238E27FC236}">
                <a16:creationId xmlns:a16="http://schemas.microsoft.com/office/drawing/2014/main" id="{6DEB0A87-C64E-3703-8563-C608597C2CF6}"/>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35734865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Case Example – Cont. </a:t>
            </a:r>
          </a:p>
        </p:txBody>
      </p:sp>
      <p:sp>
        <p:nvSpPr>
          <p:cNvPr id="3" name="Content Placeholder 2"/>
          <p:cNvSpPr>
            <a:spLocks noGrp="1"/>
          </p:cNvSpPr>
          <p:nvPr>
            <p:ph sz="half" idx="1"/>
          </p:nvPr>
        </p:nvSpPr>
        <p:spPr>
          <a:xfrm>
            <a:off x="773027" y="1461137"/>
            <a:ext cx="10230945" cy="4603997"/>
          </a:xfrm>
        </p:spPr>
        <p:txBody>
          <a:bodyPr>
            <a:normAutofit fontScale="70000" lnSpcReduction="20000"/>
          </a:bodyPr>
          <a:lstStyle/>
          <a:p>
            <a:pPr>
              <a:lnSpc>
                <a:spcPct val="120000"/>
              </a:lnSpc>
            </a:pPr>
            <a:r>
              <a:rPr lang="en-US" sz="2100" dirty="0"/>
              <a:t>DePaul argues that Franklin’s allegations fail to state a claim because he gave prior express consent to receive the text messages in question. According to DePaul, it is clear from the fact that the initial text message read “Thanks for Opting In!” that “[Franklin’s] phone number was ‘opted in’ to receiving text messages from DePaul.”</a:t>
            </a:r>
          </a:p>
          <a:p>
            <a:pPr lvl="1">
              <a:lnSpc>
                <a:spcPct val="120000"/>
              </a:lnSpc>
            </a:pPr>
            <a:r>
              <a:rPr lang="en-US" sz="1700" dirty="0"/>
              <a:t>But Franklin explicitly states in his complaint that he “has never provided his cellular phone number to the Defendant or given his prior express consent to be called.”</a:t>
            </a:r>
          </a:p>
          <a:p>
            <a:pPr>
              <a:lnSpc>
                <a:spcPct val="120000"/>
              </a:lnSpc>
            </a:pPr>
            <a:r>
              <a:rPr lang="en-US" sz="2100" dirty="0"/>
              <a:t>DePaul seeks to bolster its argument by including an exhibit of an online form from its website, as well as an exhibit of what seems to be a series of back-end system screenshots. </a:t>
            </a:r>
          </a:p>
          <a:p>
            <a:pPr lvl="1">
              <a:lnSpc>
                <a:spcPct val="120000"/>
              </a:lnSpc>
            </a:pPr>
            <a:r>
              <a:rPr lang="en-US" sz="1700" dirty="0"/>
              <a:t>DePaul’s exhibits appear to consist of screenshots of some unspecified computer program or Internet site whose accuracy has not been verified</a:t>
            </a:r>
          </a:p>
          <a:p>
            <a:pPr>
              <a:lnSpc>
                <a:spcPct val="120000"/>
              </a:lnSpc>
            </a:pPr>
            <a:r>
              <a:rPr lang="en-US" sz="2100" dirty="0"/>
              <a:t>DePaul argues that Franklin’s failure to opt out of subsequent text messages after receiving the first message shows continual express consent to receive the subsequent messages. Specifically, DePaul claims that Franklin failed to use a reasonable means available to opt out by replying with the word “Out” instead of with the keyword “</a:t>
            </a:r>
            <a:r>
              <a:rPr lang="en-US" sz="2100" dirty="0" err="1"/>
              <a:t>OUTDP</a:t>
            </a:r>
            <a:r>
              <a:rPr lang="en-US" sz="2100" dirty="0"/>
              <a:t>” as instructed</a:t>
            </a:r>
          </a:p>
          <a:p>
            <a:pPr lvl="1">
              <a:lnSpc>
                <a:spcPct val="120000"/>
              </a:lnSpc>
            </a:pPr>
            <a:r>
              <a:rPr lang="en-US" sz="1700" dirty="0"/>
              <a:t>Drawing reasonable inferences in Franklin’s favor, it is hardly clear from the face of the complaint that he intended to give his express consent to receive further text messages by texting “Out,” instead of “</a:t>
            </a:r>
            <a:r>
              <a:rPr lang="en-US" sz="1700" dirty="0" err="1"/>
              <a:t>OUTDP</a:t>
            </a:r>
            <a:r>
              <a:rPr lang="en-US" sz="1700" dirty="0"/>
              <a:t>.” In fact, texting “Out” may just as well support Franklin’s opposing assertion that he intended to opt out of DePaul’s text message</a:t>
            </a:r>
          </a:p>
          <a:p>
            <a:pPr>
              <a:lnSpc>
                <a:spcPct val="120000"/>
              </a:lnSpc>
            </a:pPr>
            <a:r>
              <a:rPr lang="en-US" sz="2100" i="1" dirty="0"/>
              <a:t>Franklin v. </a:t>
            </a:r>
            <a:r>
              <a:rPr lang="en-US" sz="2100" i="1" dirty="0" err="1"/>
              <a:t>Depaul</a:t>
            </a:r>
            <a:r>
              <a:rPr lang="en-US" sz="2100" i="1" dirty="0"/>
              <a:t> Univ</a:t>
            </a:r>
            <a:r>
              <a:rPr lang="en-US" sz="2100" dirty="0"/>
              <a:t>., 2017 WL 3219253 (N.D. Ill. July 28, 2017)</a:t>
            </a:r>
            <a:endParaRPr lang="en-US" sz="1500" dirty="0"/>
          </a:p>
        </p:txBody>
      </p:sp>
      <p:sp>
        <p:nvSpPr>
          <p:cNvPr id="5" name="Content Placeholder 4">
            <a:extLst>
              <a:ext uri="{FF2B5EF4-FFF2-40B4-BE49-F238E27FC236}">
                <a16:creationId xmlns:a16="http://schemas.microsoft.com/office/drawing/2014/main" id="{6DEB0A87-C64E-3703-8563-C608597C2CF6}"/>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2125680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Syllabus</a:t>
            </a:r>
          </a:p>
        </p:txBody>
      </p:sp>
      <p:sp>
        <p:nvSpPr>
          <p:cNvPr id="5" name="Content Placeholder 4">
            <a:extLst>
              <a:ext uri="{FF2B5EF4-FFF2-40B4-BE49-F238E27FC236}">
                <a16:creationId xmlns:a16="http://schemas.microsoft.com/office/drawing/2014/main" id="{E71A4348-9811-EEC1-E9A9-1FBDE35099FD}"/>
              </a:ext>
            </a:extLst>
          </p:cNvPr>
          <p:cNvSpPr>
            <a:spLocks noGrp="1"/>
          </p:cNvSpPr>
          <p:nvPr>
            <p:ph sz="half" idx="10"/>
          </p:nvPr>
        </p:nvSpPr>
        <p:spPr/>
        <p:txBody>
          <a:bodyPr/>
          <a:lstStyle/>
          <a:p>
            <a:endParaRPr lang="en-US" dirty="0"/>
          </a:p>
        </p:txBody>
      </p:sp>
      <p:graphicFrame>
        <p:nvGraphicFramePr>
          <p:cNvPr id="10" name="Content Placeholder 3"/>
          <p:cNvGraphicFramePr>
            <a:graphicFrameLocks/>
          </p:cNvGraphicFramePr>
          <p:nvPr>
            <p:extLst>
              <p:ext uri="{D42A27DB-BD31-4B8C-83A1-F6EECF244321}">
                <p14:modId xmlns:p14="http://schemas.microsoft.com/office/powerpoint/2010/main" val="2036901599"/>
              </p:ext>
            </p:extLst>
          </p:nvPr>
        </p:nvGraphicFramePr>
        <p:xfrm>
          <a:off x="1024178" y="1348930"/>
          <a:ext cx="10143641" cy="46424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52959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Telemarketing Regulations</a:t>
            </a:r>
          </a:p>
        </p:txBody>
      </p:sp>
      <p:graphicFrame>
        <p:nvGraphicFramePr>
          <p:cNvPr id="7" name="Content Placeholder 2">
            <a:extLst>
              <a:ext uri="{FF2B5EF4-FFF2-40B4-BE49-F238E27FC236}">
                <a16:creationId xmlns:a16="http://schemas.microsoft.com/office/drawing/2014/main" id="{3B62BC7B-AC9F-9C00-7850-745EEDDAB43A}"/>
              </a:ext>
            </a:extLst>
          </p:cNvPr>
          <p:cNvGraphicFramePr>
            <a:graphicFrameLocks noGrp="1"/>
          </p:cNvGraphicFramePr>
          <p:nvPr>
            <p:ph sz="half" idx="1"/>
            <p:extLst>
              <p:ext uri="{D42A27DB-BD31-4B8C-83A1-F6EECF244321}">
                <p14:modId xmlns:p14="http://schemas.microsoft.com/office/powerpoint/2010/main" val="2446810902"/>
              </p:ext>
            </p:extLst>
          </p:nvPr>
        </p:nvGraphicFramePr>
        <p:xfrm>
          <a:off x="773027" y="1461137"/>
          <a:ext cx="10230945" cy="4603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4">
            <a:extLst>
              <a:ext uri="{FF2B5EF4-FFF2-40B4-BE49-F238E27FC236}">
                <a16:creationId xmlns:a16="http://schemas.microsoft.com/office/drawing/2014/main" id="{6DEB0A87-C64E-3703-8563-C608597C2CF6}"/>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3288533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4800" dirty="0"/>
              <a:t>Telephone Consumer Protection Act (TCPA)</a:t>
            </a:r>
          </a:p>
        </p:txBody>
      </p:sp>
      <p:sp>
        <p:nvSpPr>
          <p:cNvPr id="2" name="Text Placeholder 1">
            <a:extLst>
              <a:ext uri="{FF2B5EF4-FFF2-40B4-BE49-F238E27FC236}">
                <a16:creationId xmlns:a16="http://schemas.microsoft.com/office/drawing/2014/main" id="{79098C08-CC4F-1EE9-2986-382C417B0F7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0235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Telephone Consumer Protection Act</a:t>
            </a:r>
          </a:p>
        </p:txBody>
      </p:sp>
      <p:sp>
        <p:nvSpPr>
          <p:cNvPr id="3" name="Content Placeholder 2"/>
          <p:cNvSpPr>
            <a:spLocks noGrp="1"/>
          </p:cNvSpPr>
          <p:nvPr>
            <p:ph sz="half" idx="1"/>
          </p:nvPr>
        </p:nvSpPr>
        <p:spPr>
          <a:xfrm>
            <a:off x="773027" y="1461137"/>
            <a:ext cx="10230945" cy="4603997"/>
          </a:xfrm>
        </p:spPr>
        <p:txBody>
          <a:bodyPr>
            <a:normAutofit/>
          </a:bodyPr>
          <a:lstStyle/>
          <a:p>
            <a:r>
              <a:rPr lang="en-US" dirty="0"/>
              <a:t>TCPA is a 1991 federal law that is enforced by FCC </a:t>
            </a:r>
          </a:p>
          <a:p>
            <a:r>
              <a:rPr lang="en-US" dirty="0"/>
              <a:t>Designed to limit unwanted automated calls</a:t>
            </a:r>
          </a:p>
          <a:p>
            <a:r>
              <a:rPr lang="en-US" dirty="0"/>
              <a:t>Requires consent before calling/texting using </a:t>
            </a:r>
            <a:r>
              <a:rPr lang="en-US" dirty="0" err="1"/>
              <a:t>autodialer</a:t>
            </a:r>
            <a:r>
              <a:rPr lang="en-US" dirty="0"/>
              <a:t> or an artificial or prerecorded voice</a:t>
            </a:r>
          </a:p>
          <a:p>
            <a:r>
              <a:rPr lang="en-US" dirty="0"/>
              <a:t>Level of consent depends on purpose of contact</a:t>
            </a:r>
          </a:p>
          <a:p>
            <a:pPr lvl="1"/>
            <a:r>
              <a:rPr lang="en-US" dirty="0"/>
              <a:t>Marketing, informational, emergency calls/texts </a:t>
            </a:r>
          </a:p>
          <a:p>
            <a:r>
              <a:rPr lang="en-US" dirty="0"/>
              <a:t>$500 minimum penalty for each unlawful call or text</a:t>
            </a:r>
          </a:p>
          <a:p>
            <a:r>
              <a:rPr lang="en-US" dirty="0"/>
              <a:t>Over 400 reported TCPA opinions in 2023 alone</a:t>
            </a:r>
          </a:p>
          <a:p>
            <a:r>
              <a:rPr lang="en-US" dirty="0"/>
              <a:t>Class action TCPA litigation is extremely costly </a:t>
            </a:r>
          </a:p>
        </p:txBody>
      </p:sp>
      <p:sp>
        <p:nvSpPr>
          <p:cNvPr id="5" name="Content Placeholder 4">
            <a:extLst>
              <a:ext uri="{FF2B5EF4-FFF2-40B4-BE49-F238E27FC236}">
                <a16:creationId xmlns:a16="http://schemas.microsoft.com/office/drawing/2014/main" id="{6DEB0A87-C64E-3703-8563-C608597C2CF6}"/>
              </a:ext>
            </a:extLst>
          </p:cNvPr>
          <p:cNvSpPr>
            <a:spLocks noGrp="1"/>
          </p:cNvSpPr>
          <p:nvPr>
            <p:ph sz="half" idx="10"/>
          </p:nvPr>
        </p:nvSpPr>
        <p:spPr/>
        <p:txBody>
          <a:bodyPr/>
          <a:lstStyle/>
          <a:p>
            <a:endParaRPr lang="en-US"/>
          </a:p>
        </p:txBody>
      </p:sp>
    </p:spTree>
    <p:extLst>
      <p:ext uri="{BB962C8B-B14F-4D97-AF65-F5344CB8AC3E}">
        <p14:creationId xmlns:p14="http://schemas.microsoft.com/office/powerpoint/2010/main" val="176473719"/>
      </p:ext>
    </p:extLst>
  </p:cSld>
  <p:clrMapOvr>
    <a:masterClrMapping/>
  </p:clrMapOvr>
</p:sld>
</file>

<file path=ppt/theme/theme1.xml><?xml version="1.0" encoding="utf-8"?>
<a:theme xmlns:a="http://schemas.openxmlformats.org/drawingml/2006/main" name="1_Office Theme">
  <a:themeElements>
    <a:clrScheme name="Custom 19">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7030A0"/>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Metadata/LabelInfo.xml><?xml version="1.0" encoding="utf-8"?>
<clbl:labelList xmlns:clbl="http://schemas.microsoft.com/office/2020/mipLabelMetadata">
  <clbl:label id="{686e98c2-7726-4d35-b8e6-f1183fec0242}" enabled="0" method="" siteId="{686e98c2-7726-4d35-b8e6-f1183fec0242}" removed="1"/>
</clbl:labelList>
</file>

<file path=docProps/app.xml><?xml version="1.0" encoding="utf-8"?>
<Properties xmlns="http://schemas.openxmlformats.org/officeDocument/2006/extended-properties" xmlns:vt="http://schemas.openxmlformats.org/officeDocument/2006/docPropsVTypes">
  <TotalTime>13527</TotalTime>
  <Words>4099</Words>
  <Application>Microsoft Office PowerPoint</Application>
  <PresentationFormat>Widescreen</PresentationFormat>
  <Paragraphs>374</Paragraphs>
  <Slides>56</Slides>
  <Notes>50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Arial</vt:lpstr>
      <vt:lpstr>Calibri</vt:lpstr>
      <vt:lpstr>Courier New</vt:lpstr>
      <vt:lpstr>Wingdings</vt:lpstr>
      <vt:lpstr>1_Office Theme</vt:lpstr>
      <vt:lpstr>An Update on Telemarketing Laws and Agency Rules </vt:lpstr>
      <vt:lpstr>Thompson Coburn LLP</vt:lpstr>
      <vt:lpstr>Presenter Profile</vt:lpstr>
      <vt:lpstr>Presenter Profile</vt:lpstr>
      <vt:lpstr>Conditions of Use and Disclaimer</vt:lpstr>
      <vt:lpstr>Syllabus</vt:lpstr>
      <vt:lpstr>Telemarketing Regulations</vt:lpstr>
      <vt:lpstr>Telephone Consumer Protection Act (TCPA)</vt:lpstr>
      <vt:lpstr>Telephone Consumer Protection Act</vt:lpstr>
      <vt:lpstr>Autodialer and Artificial or Prerecorded Voice </vt:lpstr>
      <vt:lpstr>Marketing Calls/Texts – Prior Express Written Consent </vt:lpstr>
      <vt:lpstr>Marketing Calls/Texts – Written Agreement</vt:lpstr>
      <vt:lpstr>Marketing Calls/Texts – Signature</vt:lpstr>
      <vt:lpstr>Marketing Calls/Texts – Webform Agreement</vt:lpstr>
      <vt:lpstr>Marketing Calls/Texts – Clear and Conspicuous Disclosure in Webform </vt:lpstr>
      <vt:lpstr>Not Clear and Conspicuous </vt:lpstr>
      <vt:lpstr>What Else Is Missing? </vt:lpstr>
      <vt:lpstr>Clear and Conspicuous – An Example</vt:lpstr>
      <vt:lpstr>Informational Calls/Texts</vt:lpstr>
      <vt:lpstr>Informational Calls/Texts</vt:lpstr>
      <vt:lpstr>Emergency Calls/Texts</vt:lpstr>
      <vt:lpstr>National Do-Not-Call Registry and EBR </vt:lpstr>
      <vt:lpstr>FCC – New Rule on One-to-One Consent </vt:lpstr>
      <vt:lpstr>New FCC Rule re “One-to-One Consent”</vt:lpstr>
      <vt:lpstr>What is the “Lead Generator Loophole”</vt:lpstr>
      <vt:lpstr>Closing the Loophole</vt:lpstr>
      <vt:lpstr>Closing the Loophole</vt:lpstr>
      <vt:lpstr>“Logically and Topically” Related </vt:lpstr>
      <vt:lpstr>Vicarious Liability for Invalid Consent</vt:lpstr>
      <vt:lpstr>FCC – New Rule on Revocation of Consent</vt:lpstr>
      <vt:lpstr>FCC New Rule – Revocation of Consent </vt:lpstr>
      <vt:lpstr>Revocation via “Any Reasonable Method”</vt:lpstr>
      <vt:lpstr>Timing to Honor Revocation Request</vt:lpstr>
      <vt:lpstr>Scope of Revocation Request</vt:lpstr>
      <vt:lpstr>Scope of Revocation Request - Example 1</vt:lpstr>
      <vt:lpstr>Scope of Revocation Request - Example 2</vt:lpstr>
      <vt:lpstr>Scope of Revocation Request - Example 3</vt:lpstr>
      <vt:lpstr>Scope of Revocation Request - Example 4</vt:lpstr>
      <vt:lpstr>Email Revocation - Example 5</vt:lpstr>
      <vt:lpstr>Effective Date </vt:lpstr>
      <vt:lpstr>FTC – New Recordkeeping Requirements </vt:lpstr>
      <vt:lpstr>FTC New Rule for Recordkeeping under Telemarketing Sales Rule</vt:lpstr>
      <vt:lpstr>Updated Recordkeeping Requirements</vt:lpstr>
      <vt:lpstr>Updated Recordkeeping Requirements</vt:lpstr>
      <vt:lpstr>Effective Dates </vt:lpstr>
      <vt:lpstr>Summary</vt:lpstr>
      <vt:lpstr>Additional Resources </vt:lpstr>
      <vt:lpstr>Update on Telemarketing Laws</vt:lpstr>
      <vt:lpstr>Questions?</vt:lpstr>
      <vt:lpstr>TC Extra Credit</vt:lpstr>
      <vt:lpstr>TC Extra Credit | Resources Page</vt:lpstr>
      <vt:lpstr>TC Extra Credit | REGucation Blog</vt:lpstr>
      <vt:lpstr>TC Extra Credit | Webinars &amp; Training Series</vt:lpstr>
      <vt:lpstr>TC Extra Credit | Compliance Materials</vt:lpstr>
      <vt:lpstr>Case Example </vt:lpstr>
      <vt:lpstr>Case Example – Cont.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Higher Education Transactions: Valuation &amp; Structure</dc:title>
  <dc:creator>Lacey, Aaron D.</dc:creator>
  <cp:lastModifiedBy>Tom Netting</cp:lastModifiedBy>
  <cp:revision>200</cp:revision>
  <dcterms:created xsi:type="dcterms:W3CDTF">2021-02-17T15:45:26Z</dcterms:created>
  <dcterms:modified xsi:type="dcterms:W3CDTF">2024-11-18T08:40:17Z</dcterms:modified>
</cp:coreProperties>
</file>